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313" r:id="rId2"/>
    <p:sldId id="273" r:id="rId3"/>
    <p:sldId id="303" r:id="rId4"/>
    <p:sldId id="314" r:id="rId5"/>
    <p:sldId id="315" r:id="rId6"/>
    <p:sldId id="316" r:id="rId7"/>
    <p:sldId id="317" r:id="rId8"/>
    <p:sldId id="318" r:id="rId9"/>
    <p:sldId id="319" r:id="rId10"/>
    <p:sldId id="32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67" autoAdjust="0"/>
    <p:restoredTop sz="94660"/>
  </p:normalViewPr>
  <p:slideViewPr>
    <p:cSldViewPr snapToGrid="0">
      <p:cViewPr varScale="1">
        <p:scale>
          <a:sx n="52" d="100"/>
          <a:sy n="52" d="100"/>
        </p:scale>
        <p:origin x="57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07/02/2026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3719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07/02/2026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07/02/2026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07/02/2026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07/02/2026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BA4011-D89F-4CCC-48E0-23B6E82D6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166C6BD-7E5F-C49F-2B55-409A3EB17E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004DEC4D-730E-86C6-0153-65DE6C4720CC}"/>
              </a:ext>
            </a:extLst>
          </p:cNvPr>
          <p:cNvSpPr txBox="1">
            <a:spLocks/>
          </p:cNvSpPr>
          <p:nvPr/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1/8</a:t>
            </a:r>
            <a:endParaRPr lang="fr-FR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7614EA90-70F8-9341-B567-DFE6859A983F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FD8BF7A-3B98-03D6-1A53-F1799F0D25D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9C9B6BBB-B6C5-E6AD-E224-BB73D1740358}"/>
                </a:ext>
              </a:extLst>
            </p:cNvPr>
            <p:cNvSpPr txBox="1"/>
            <p:nvPr/>
          </p:nvSpPr>
          <p:spPr>
            <a:xfrm>
              <a:off x="588736" y="2250907"/>
              <a:ext cx="7926614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CE1 CE2</a:t>
              </a:r>
            </a:p>
            <a:p>
              <a:pPr algn="ctr"/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 algn="ctr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jouer au jeu de la cible et calculer mentalement. 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99457289-00C9-135E-F3D0-3E30C9F4DB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16250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D52AE9-E825-F7C6-B355-43DFA8613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AB0197F-90BE-436C-35DE-A72906F55C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4/4</a:t>
            </a:r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E115EF-E62F-FD6A-B9AA-2ADD1B701D15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966076A-1C56-2806-2097-DAD40433DFF1}"/>
              </a:ext>
            </a:extLst>
          </p:cNvPr>
          <p:cNvSpPr/>
          <p:nvPr/>
        </p:nvSpPr>
        <p:spPr>
          <a:xfrm>
            <a:off x="3551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D7797197-2FBC-4F7D-B2B6-D9A58EFAB3DD}"/>
              </a:ext>
            </a:extLst>
          </p:cNvPr>
          <p:cNvCxnSpPr>
            <a:cxnSpLocks/>
          </p:cNvCxnSpPr>
          <p:nvPr/>
        </p:nvCxnSpPr>
        <p:spPr>
          <a:xfrm>
            <a:off x="4572000" y="869587"/>
            <a:ext cx="0" cy="57686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2A2C626D-6981-E494-5570-BECD52AD2A31}"/>
              </a:ext>
            </a:extLst>
          </p:cNvPr>
          <p:cNvGrpSpPr/>
          <p:nvPr/>
        </p:nvGrpSpPr>
        <p:grpSpPr>
          <a:xfrm>
            <a:off x="4645287" y="963437"/>
            <a:ext cx="4345255" cy="4436873"/>
            <a:chOff x="1295916" y="500742"/>
            <a:chExt cx="6198919" cy="6198919"/>
          </a:xfrm>
        </p:grpSpPr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D6E8738D-FAEB-8985-8C2E-22DFD4C614F4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CA8B175F-8562-8AD5-E6DD-68FA313B43DB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23" name="Ellipse 22">
                <a:extLst>
                  <a:ext uri="{FF2B5EF4-FFF2-40B4-BE49-F238E27FC236}">
                    <a16:creationId xmlns:a16="http://schemas.microsoft.com/office/drawing/2014/main" id="{D5793E21-D1DD-D4FF-109A-2A431C5B0767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4" name="Ellipse 23">
                <a:extLst>
                  <a:ext uri="{FF2B5EF4-FFF2-40B4-BE49-F238E27FC236}">
                    <a16:creationId xmlns:a16="http://schemas.microsoft.com/office/drawing/2014/main" id="{BBF0632F-3E96-E365-0F40-CFEB770551D1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597AF283-595D-A17A-EE9C-CF4AC9D48A40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26" name="ZoneTexte 25">
            <a:extLst>
              <a:ext uri="{FF2B5EF4-FFF2-40B4-BE49-F238E27FC236}">
                <a16:creationId xmlns:a16="http://schemas.microsoft.com/office/drawing/2014/main" id="{451A2B05-5F06-7FF1-A8C2-A05387CD3B32}"/>
              </a:ext>
            </a:extLst>
          </p:cNvPr>
          <p:cNvSpPr txBox="1"/>
          <p:nvPr/>
        </p:nvSpPr>
        <p:spPr>
          <a:xfrm>
            <a:off x="6522310" y="3092970"/>
            <a:ext cx="37705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1 000    100    10      1    </a:t>
            </a:r>
          </a:p>
        </p:txBody>
      </p:sp>
      <p:sp>
        <p:nvSpPr>
          <p:cNvPr id="34" name="Signe de multiplication 33">
            <a:extLst>
              <a:ext uri="{FF2B5EF4-FFF2-40B4-BE49-F238E27FC236}">
                <a16:creationId xmlns:a16="http://schemas.microsoft.com/office/drawing/2014/main" id="{3A81049C-6BBB-83B5-C228-45FA3BF8F4F0}"/>
              </a:ext>
            </a:extLst>
          </p:cNvPr>
          <p:cNvSpPr/>
          <p:nvPr/>
        </p:nvSpPr>
        <p:spPr>
          <a:xfrm>
            <a:off x="6015045" y="348772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Signe de multiplication 34">
            <a:extLst>
              <a:ext uri="{FF2B5EF4-FFF2-40B4-BE49-F238E27FC236}">
                <a16:creationId xmlns:a16="http://schemas.microsoft.com/office/drawing/2014/main" id="{74CF4D4A-9F6F-1806-138D-7A8E3ADFFA7B}"/>
              </a:ext>
            </a:extLst>
          </p:cNvPr>
          <p:cNvSpPr/>
          <p:nvPr/>
        </p:nvSpPr>
        <p:spPr>
          <a:xfrm>
            <a:off x="6513487" y="276833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Signe de multiplication 35">
            <a:extLst>
              <a:ext uri="{FF2B5EF4-FFF2-40B4-BE49-F238E27FC236}">
                <a16:creationId xmlns:a16="http://schemas.microsoft.com/office/drawing/2014/main" id="{C53F1A27-0FF6-BFE0-760D-70930DF6F6C7}"/>
              </a:ext>
            </a:extLst>
          </p:cNvPr>
          <p:cNvSpPr/>
          <p:nvPr/>
        </p:nvSpPr>
        <p:spPr>
          <a:xfrm>
            <a:off x="6351320" y="375226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Signe de multiplication 36">
            <a:extLst>
              <a:ext uri="{FF2B5EF4-FFF2-40B4-BE49-F238E27FC236}">
                <a16:creationId xmlns:a16="http://schemas.microsoft.com/office/drawing/2014/main" id="{3A7997A7-45B5-F02E-DFE1-6B2DDC12853B}"/>
              </a:ext>
            </a:extLst>
          </p:cNvPr>
          <p:cNvSpPr/>
          <p:nvPr/>
        </p:nvSpPr>
        <p:spPr>
          <a:xfrm>
            <a:off x="7155012" y="34913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Signe de multiplication 37">
            <a:extLst>
              <a:ext uri="{FF2B5EF4-FFF2-40B4-BE49-F238E27FC236}">
                <a16:creationId xmlns:a16="http://schemas.microsoft.com/office/drawing/2014/main" id="{BAF961F7-02A1-5877-0805-312F12D3A5E3}"/>
              </a:ext>
            </a:extLst>
          </p:cNvPr>
          <p:cNvSpPr/>
          <p:nvPr/>
        </p:nvSpPr>
        <p:spPr>
          <a:xfrm>
            <a:off x="6379137" y="106368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e de multiplication 26">
            <a:extLst>
              <a:ext uri="{FF2B5EF4-FFF2-40B4-BE49-F238E27FC236}">
                <a16:creationId xmlns:a16="http://schemas.microsoft.com/office/drawing/2014/main" id="{D070D68F-A741-E1D1-CB22-D2B248B6F7F7}"/>
              </a:ext>
            </a:extLst>
          </p:cNvPr>
          <p:cNvSpPr/>
          <p:nvPr/>
        </p:nvSpPr>
        <p:spPr>
          <a:xfrm>
            <a:off x="6752196" y="372536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Signe de multiplication 27">
            <a:extLst>
              <a:ext uri="{FF2B5EF4-FFF2-40B4-BE49-F238E27FC236}">
                <a16:creationId xmlns:a16="http://schemas.microsoft.com/office/drawing/2014/main" id="{F412C63F-961E-2E50-BF87-2C790136D83E}"/>
              </a:ext>
            </a:extLst>
          </p:cNvPr>
          <p:cNvSpPr/>
          <p:nvPr/>
        </p:nvSpPr>
        <p:spPr>
          <a:xfrm>
            <a:off x="5989146" y="118105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Signe de multiplication 28">
            <a:extLst>
              <a:ext uri="{FF2B5EF4-FFF2-40B4-BE49-F238E27FC236}">
                <a16:creationId xmlns:a16="http://schemas.microsoft.com/office/drawing/2014/main" id="{6BD35EC4-535F-CBEF-E7F0-63C78FE47FA4}"/>
              </a:ext>
            </a:extLst>
          </p:cNvPr>
          <p:cNvSpPr/>
          <p:nvPr/>
        </p:nvSpPr>
        <p:spPr>
          <a:xfrm>
            <a:off x="6772500" y="104356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58EEC2C5-0044-C80E-33E7-78D58EA666F2}"/>
              </a:ext>
            </a:extLst>
          </p:cNvPr>
          <p:cNvGrpSpPr/>
          <p:nvPr/>
        </p:nvGrpSpPr>
        <p:grpSpPr>
          <a:xfrm>
            <a:off x="81348" y="963437"/>
            <a:ext cx="4345255" cy="4436873"/>
            <a:chOff x="1295916" y="500742"/>
            <a:chExt cx="6198919" cy="6198919"/>
          </a:xfrm>
        </p:grpSpPr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167F0F3-977F-71A2-7818-74F4B15C7199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32" name="Groupe 31">
              <a:extLst>
                <a:ext uri="{FF2B5EF4-FFF2-40B4-BE49-F238E27FC236}">
                  <a16:creationId xmlns:a16="http://schemas.microsoft.com/office/drawing/2014/main" id="{D31B1823-EF71-A7B2-F768-D0C891E6A429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33" name="Ellipse 32">
                <a:extLst>
                  <a:ext uri="{FF2B5EF4-FFF2-40B4-BE49-F238E27FC236}">
                    <a16:creationId xmlns:a16="http://schemas.microsoft.com/office/drawing/2014/main" id="{AE5F8BB5-622F-155A-D201-B51DC7662D2E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01566B39-5872-1FB6-9D7A-058C19223D78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2" name="Ellipse 41">
                <a:extLst>
                  <a:ext uri="{FF2B5EF4-FFF2-40B4-BE49-F238E27FC236}">
                    <a16:creationId xmlns:a16="http://schemas.microsoft.com/office/drawing/2014/main" id="{845CD8FA-3A97-4797-65A1-506241365B9F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43" name="Signe de multiplication 42">
            <a:extLst>
              <a:ext uri="{FF2B5EF4-FFF2-40B4-BE49-F238E27FC236}">
                <a16:creationId xmlns:a16="http://schemas.microsoft.com/office/drawing/2014/main" id="{C9C840AE-FF91-3C1B-4A27-105D64AEE95F}"/>
              </a:ext>
            </a:extLst>
          </p:cNvPr>
          <p:cNvSpPr/>
          <p:nvPr/>
        </p:nvSpPr>
        <p:spPr>
          <a:xfrm>
            <a:off x="1451106" y="348772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Signe de multiplication 43">
            <a:extLst>
              <a:ext uri="{FF2B5EF4-FFF2-40B4-BE49-F238E27FC236}">
                <a16:creationId xmlns:a16="http://schemas.microsoft.com/office/drawing/2014/main" id="{52A4401C-DC11-B1F7-CFFE-406853925446}"/>
              </a:ext>
            </a:extLst>
          </p:cNvPr>
          <p:cNvSpPr/>
          <p:nvPr/>
        </p:nvSpPr>
        <p:spPr>
          <a:xfrm>
            <a:off x="1949548" y="317670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Signe de multiplication 45">
            <a:extLst>
              <a:ext uri="{FF2B5EF4-FFF2-40B4-BE49-F238E27FC236}">
                <a16:creationId xmlns:a16="http://schemas.microsoft.com/office/drawing/2014/main" id="{6145878B-27A2-4F7C-0125-E3F237A8712D}"/>
              </a:ext>
            </a:extLst>
          </p:cNvPr>
          <p:cNvSpPr/>
          <p:nvPr/>
        </p:nvSpPr>
        <p:spPr>
          <a:xfrm>
            <a:off x="3665526" y="212054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Signe de multiplication 46">
            <a:extLst>
              <a:ext uri="{FF2B5EF4-FFF2-40B4-BE49-F238E27FC236}">
                <a16:creationId xmlns:a16="http://schemas.microsoft.com/office/drawing/2014/main" id="{87B3B146-8BCF-D533-800B-948B1CAAF306}"/>
              </a:ext>
            </a:extLst>
          </p:cNvPr>
          <p:cNvSpPr/>
          <p:nvPr/>
        </p:nvSpPr>
        <p:spPr>
          <a:xfrm>
            <a:off x="2334041" y="300839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Signe de multiplication 47">
            <a:extLst>
              <a:ext uri="{FF2B5EF4-FFF2-40B4-BE49-F238E27FC236}">
                <a16:creationId xmlns:a16="http://schemas.microsoft.com/office/drawing/2014/main" id="{7F76E58B-E15F-FAEA-7048-36CFE6093746}"/>
              </a:ext>
            </a:extLst>
          </p:cNvPr>
          <p:cNvSpPr/>
          <p:nvPr/>
        </p:nvSpPr>
        <p:spPr>
          <a:xfrm>
            <a:off x="1260695" y="314935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Signe de multiplication 49">
            <a:extLst>
              <a:ext uri="{FF2B5EF4-FFF2-40B4-BE49-F238E27FC236}">
                <a16:creationId xmlns:a16="http://schemas.microsoft.com/office/drawing/2014/main" id="{1AB5DD9C-28FE-9233-72CA-AEF1E8218455}"/>
              </a:ext>
            </a:extLst>
          </p:cNvPr>
          <p:cNvSpPr/>
          <p:nvPr/>
        </p:nvSpPr>
        <p:spPr>
          <a:xfrm>
            <a:off x="1997080" y="161143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Signe de multiplication 50">
            <a:extLst>
              <a:ext uri="{FF2B5EF4-FFF2-40B4-BE49-F238E27FC236}">
                <a16:creationId xmlns:a16="http://schemas.microsoft.com/office/drawing/2014/main" id="{F69F1EDD-2415-6BFD-DD72-92E41D37E620}"/>
              </a:ext>
            </a:extLst>
          </p:cNvPr>
          <p:cNvSpPr/>
          <p:nvPr/>
        </p:nvSpPr>
        <p:spPr>
          <a:xfrm>
            <a:off x="1246563" y="26664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4542DC94-0503-DCE3-4421-F137EEB0C84D}"/>
              </a:ext>
            </a:extLst>
          </p:cNvPr>
          <p:cNvSpPr txBox="1"/>
          <p:nvPr/>
        </p:nvSpPr>
        <p:spPr>
          <a:xfrm>
            <a:off x="1934813" y="2807264"/>
            <a:ext cx="3230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 100     10   5      1    </a:t>
            </a:r>
          </a:p>
        </p:txBody>
      </p:sp>
      <p:sp>
        <p:nvSpPr>
          <p:cNvPr id="53" name="Signe de multiplication 52">
            <a:extLst>
              <a:ext uri="{FF2B5EF4-FFF2-40B4-BE49-F238E27FC236}">
                <a16:creationId xmlns:a16="http://schemas.microsoft.com/office/drawing/2014/main" id="{8BE01E3F-9B37-B1B8-90B6-D6E2C8C98817}"/>
              </a:ext>
            </a:extLst>
          </p:cNvPr>
          <p:cNvSpPr/>
          <p:nvPr/>
        </p:nvSpPr>
        <p:spPr>
          <a:xfrm>
            <a:off x="7146920" y="117070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Signe de multiplication 53">
            <a:extLst>
              <a:ext uri="{FF2B5EF4-FFF2-40B4-BE49-F238E27FC236}">
                <a16:creationId xmlns:a16="http://schemas.microsoft.com/office/drawing/2014/main" id="{9C679821-9D84-8DE1-AFBD-53CF7AE1E647}"/>
              </a:ext>
            </a:extLst>
          </p:cNvPr>
          <p:cNvSpPr/>
          <p:nvPr/>
        </p:nvSpPr>
        <p:spPr>
          <a:xfrm>
            <a:off x="6137672" y="470677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Signe de multiplication 54">
            <a:extLst>
              <a:ext uri="{FF2B5EF4-FFF2-40B4-BE49-F238E27FC236}">
                <a16:creationId xmlns:a16="http://schemas.microsoft.com/office/drawing/2014/main" id="{90D462FA-1E59-F1CC-59A7-25DE05765F6E}"/>
              </a:ext>
            </a:extLst>
          </p:cNvPr>
          <p:cNvSpPr/>
          <p:nvPr/>
        </p:nvSpPr>
        <p:spPr>
          <a:xfrm>
            <a:off x="6473947" y="488252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Signe de multiplication 55">
            <a:extLst>
              <a:ext uri="{FF2B5EF4-FFF2-40B4-BE49-F238E27FC236}">
                <a16:creationId xmlns:a16="http://schemas.microsoft.com/office/drawing/2014/main" id="{118E2929-F539-2D06-44D5-3AD3B8FE4CC4}"/>
              </a:ext>
            </a:extLst>
          </p:cNvPr>
          <p:cNvSpPr/>
          <p:nvPr/>
        </p:nvSpPr>
        <p:spPr>
          <a:xfrm>
            <a:off x="7277639" y="471037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Signe de multiplication 56">
            <a:extLst>
              <a:ext uri="{FF2B5EF4-FFF2-40B4-BE49-F238E27FC236}">
                <a16:creationId xmlns:a16="http://schemas.microsoft.com/office/drawing/2014/main" id="{38D081D1-C9D0-6A5B-3B2E-38F871B8A5F9}"/>
              </a:ext>
            </a:extLst>
          </p:cNvPr>
          <p:cNvSpPr/>
          <p:nvPr/>
        </p:nvSpPr>
        <p:spPr>
          <a:xfrm>
            <a:off x="5654742" y="460831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Signe de multiplication 57">
            <a:extLst>
              <a:ext uri="{FF2B5EF4-FFF2-40B4-BE49-F238E27FC236}">
                <a16:creationId xmlns:a16="http://schemas.microsoft.com/office/drawing/2014/main" id="{CE914350-81DA-DB1D-8BB3-E33C3796138D}"/>
              </a:ext>
            </a:extLst>
          </p:cNvPr>
          <p:cNvSpPr/>
          <p:nvPr/>
        </p:nvSpPr>
        <p:spPr>
          <a:xfrm>
            <a:off x="6874823" y="485562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DAFE84A1-EB72-7B3C-3A3D-6F3D80AC9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3338" y="223266"/>
            <a:ext cx="2067636" cy="62283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E02B0BB-9BBD-158C-4AA6-234E70787CC9}"/>
              </a:ext>
            </a:extLst>
          </p:cNvPr>
          <p:cNvSpPr txBox="1"/>
          <p:nvPr/>
        </p:nvSpPr>
        <p:spPr>
          <a:xfrm>
            <a:off x="282360" y="5612269"/>
            <a:ext cx="41033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200 + 30 + 6 = </a:t>
            </a:r>
            <a:r>
              <a:rPr lang="fr-FR" sz="4000" b="1" dirty="0">
                <a:solidFill>
                  <a:srgbClr val="C00000"/>
                </a:solidFill>
              </a:rPr>
              <a:t>236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CA5313F-D928-5700-F5B6-DAB2D68256D2}"/>
              </a:ext>
            </a:extLst>
          </p:cNvPr>
          <p:cNvSpPr txBox="1"/>
          <p:nvPr/>
        </p:nvSpPr>
        <p:spPr>
          <a:xfrm>
            <a:off x="5420120" y="5517651"/>
            <a:ext cx="66759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1 ×1 000 + 4×100 </a:t>
            </a:r>
          </a:p>
          <a:p>
            <a:r>
              <a:rPr lang="fr-FR" sz="3200" dirty="0"/>
              <a:t>+ 9×1 = </a:t>
            </a:r>
            <a:r>
              <a:rPr lang="fr-FR" sz="3200" b="1" dirty="0">
                <a:solidFill>
                  <a:srgbClr val="C00000"/>
                </a:solidFill>
              </a:rPr>
              <a:t>1 409</a:t>
            </a:r>
          </a:p>
        </p:txBody>
      </p:sp>
    </p:spTree>
    <p:extLst>
      <p:ext uri="{BB962C8B-B14F-4D97-AF65-F5344CB8AC3E}">
        <p14:creationId xmlns:p14="http://schemas.microsoft.com/office/powerpoint/2010/main" val="3439342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4323" y="328230"/>
            <a:ext cx="2040443" cy="541357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Observe.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r>
              <a:rPr lang="fr-FR" dirty="0"/>
              <a:t>EXEMPLE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C05BEFAE-6CFC-BFD7-29C4-B0B7D939F6DB}"/>
              </a:ext>
            </a:extLst>
          </p:cNvPr>
          <p:cNvGrpSpPr/>
          <p:nvPr/>
        </p:nvGrpSpPr>
        <p:grpSpPr>
          <a:xfrm>
            <a:off x="205324" y="1423150"/>
            <a:ext cx="4108138" cy="4325682"/>
            <a:chOff x="1769093" y="964165"/>
            <a:chExt cx="5400000" cy="5400000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C601ACD9-DEF2-E004-1476-8CA59B26DA10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557604E-BCDF-57C7-B2CC-E262D1EEDF5B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75B9F8B1-1D1C-06D0-8D1D-AF66389F7DE4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2" name="ZoneTexte 11">
            <a:extLst>
              <a:ext uri="{FF2B5EF4-FFF2-40B4-BE49-F238E27FC236}">
                <a16:creationId xmlns:a16="http://schemas.microsoft.com/office/drawing/2014/main" id="{DA3D1AD8-1A07-8D27-2A14-A55977995C5D}"/>
              </a:ext>
            </a:extLst>
          </p:cNvPr>
          <p:cNvSpPr txBox="1"/>
          <p:nvPr/>
        </p:nvSpPr>
        <p:spPr>
          <a:xfrm>
            <a:off x="2159277" y="3411454"/>
            <a:ext cx="2189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100      10       1    </a:t>
            </a:r>
          </a:p>
        </p:txBody>
      </p:sp>
      <p:sp>
        <p:nvSpPr>
          <p:cNvPr id="13" name="Signe de multiplication 12">
            <a:extLst>
              <a:ext uri="{FF2B5EF4-FFF2-40B4-BE49-F238E27FC236}">
                <a16:creationId xmlns:a16="http://schemas.microsoft.com/office/drawing/2014/main" id="{BC034937-F92E-CC56-922E-496B5068489A}"/>
              </a:ext>
            </a:extLst>
          </p:cNvPr>
          <p:cNvSpPr/>
          <p:nvPr/>
        </p:nvSpPr>
        <p:spPr>
          <a:xfrm>
            <a:off x="406994" y="244719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20033282-C2C5-DBDE-FAB0-CBD6F0031C32}"/>
              </a:ext>
            </a:extLst>
          </p:cNvPr>
          <p:cNvSpPr/>
          <p:nvPr/>
        </p:nvSpPr>
        <p:spPr>
          <a:xfrm>
            <a:off x="1676347" y="235088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C8CB04EA-10F1-2BCC-F25F-BCDE0BB36A38}"/>
              </a:ext>
            </a:extLst>
          </p:cNvPr>
          <p:cNvSpPr/>
          <p:nvPr/>
        </p:nvSpPr>
        <p:spPr>
          <a:xfrm>
            <a:off x="1574703" y="336234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Signe de multiplication 3">
            <a:extLst>
              <a:ext uri="{FF2B5EF4-FFF2-40B4-BE49-F238E27FC236}">
                <a16:creationId xmlns:a16="http://schemas.microsoft.com/office/drawing/2014/main" id="{5237C2AE-B054-D253-6C57-F9D8F1CF107C}"/>
              </a:ext>
            </a:extLst>
          </p:cNvPr>
          <p:cNvSpPr/>
          <p:nvPr/>
        </p:nvSpPr>
        <p:spPr>
          <a:xfrm>
            <a:off x="1079028" y="186795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EB2C7306-5801-1DB6-3282-70AE8AA13F94}"/>
              </a:ext>
            </a:extLst>
          </p:cNvPr>
          <p:cNvSpPr/>
          <p:nvPr/>
        </p:nvSpPr>
        <p:spPr>
          <a:xfrm>
            <a:off x="854273" y="234112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BBACD61-040E-BD69-1C91-C492B1DAFAC9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618F73D-D20C-F93C-520E-5B42C01DE2BD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E509113C-07E4-CADA-54B8-6FC3DC4B62F3}"/>
              </a:ext>
            </a:extLst>
          </p:cNvPr>
          <p:cNvCxnSpPr>
            <a:cxnSpLocks/>
          </p:cNvCxnSpPr>
          <p:nvPr/>
        </p:nvCxnSpPr>
        <p:spPr>
          <a:xfrm>
            <a:off x="4572000" y="869587"/>
            <a:ext cx="0" cy="57686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E0D0245B-6419-4C1F-A42F-5844A336D851}"/>
              </a:ext>
            </a:extLst>
          </p:cNvPr>
          <p:cNvGrpSpPr/>
          <p:nvPr/>
        </p:nvGrpSpPr>
        <p:grpSpPr>
          <a:xfrm>
            <a:off x="4664544" y="1601182"/>
            <a:ext cx="4345255" cy="4436873"/>
            <a:chOff x="1295916" y="500742"/>
            <a:chExt cx="6198919" cy="6198919"/>
          </a:xfrm>
        </p:grpSpPr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5240E9BA-CC44-9F41-79A3-171989995C41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FFCDA8D5-91F4-D2B3-6B06-42F4E587780E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21" name="Ellipse 20">
                <a:extLst>
                  <a:ext uri="{FF2B5EF4-FFF2-40B4-BE49-F238E27FC236}">
                    <a16:creationId xmlns:a16="http://schemas.microsoft.com/office/drawing/2014/main" id="{5A2EC247-EE04-74CF-462B-0E4AF2FF652D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" name="Ellipse 21">
                <a:extLst>
                  <a:ext uri="{FF2B5EF4-FFF2-40B4-BE49-F238E27FC236}">
                    <a16:creationId xmlns:a16="http://schemas.microsoft.com/office/drawing/2014/main" id="{CB290BA3-567B-00B3-E1F5-E586E9919C7C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" name="Ellipse 22">
                <a:extLst>
                  <a:ext uri="{FF2B5EF4-FFF2-40B4-BE49-F238E27FC236}">
                    <a16:creationId xmlns:a16="http://schemas.microsoft.com/office/drawing/2014/main" id="{BA1C65B6-D28D-7DF0-CDA4-89E71C1AEF70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id="{AB7A567E-5A20-4074-F952-7CFF9C8A4E1C}"/>
              </a:ext>
            </a:extLst>
          </p:cNvPr>
          <p:cNvSpPr txBox="1"/>
          <p:nvPr/>
        </p:nvSpPr>
        <p:spPr>
          <a:xfrm>
            <a:off x="6522310" y="3323785"/>
            <a:ext cx="37705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1 000    100    10      1    </a:t>
            </a:r>
          </a:p>
        </p:txBody>
      </p:sp>
      <p:sp>
        <p:nvSpPr>
          <p:cNvPr id="32" name="Signe de multiplication 31">
            <a:extLst>
              <a:ext uri="{FF2B5EF4-FFF2-40B4-BE49-F238E27FC236}">
                <a16:creationId xmlns:a16="http://schemas.microsoft.com/office/drawing/2014/main" id="{978F869D-6E49-EBB0-C871-2B4A0629ACAF}"/>
              </a:ext>
            </a:extLst>
          </p:cNvPr>
          <p:cNvSpPr/>
          <p:nvPr/>
        </p:nvSpPr>
        <p:spPr>
          <a:xfrm>
            <a:off x="6182857" y="290023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Signe de multiplication 32">
            <a:extLst>
              <a:ext uri="{FF2B5EF4-FFF2-40B4-BE49-F238E27FC236}">
                <a16:creationId xmlns:a16="http://schemas.microsoft.com/office/drawing/2014/main" id="{C8422E25-A8B6-98EF-78E9-EF170DC12137}"/>
              </a:ext>
            </a:extLst>
          </p:cNvPr>
          <p:cNvSpPr/>
          <p:nvPr/>
        </p:nvSpPr>
        <p:spPr>
          <a:xfrm>
            <a:off x="6600229" y="393209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Signe de multiplication 33">
            <a:extLst>
              <a:ext uri="{FF2B5EF4-FFF2-40B4-BE49-F238E27FC236}">
                <a16:creationId xmlns:a16="http://schemas.microsoft.com/office/drawing/2014/main" id="{5A618952-4F51-2B65-1B2F-4CF5DAC8DF9D}"/>
              </a:ext>
            </a:extLst>
          </p:cNvPr>
          <p:cNvSpPr/>
          <p:nvPr/>
        </p:nvSpPr>
        <p:spPr>
          <a:xfrm>
            <a:off x="6725431" y="285802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Signe de multiplication 34">
            <a:extLst>
              <a:ext uri="{FF2B5EF4-FFF2-40B4-BE49-F238E27FC236}">
                <a16:creationId xmlns:a16="http://schemas.microsoft.com/office/drawing/2014/main" id="{D2F7873E-D140-4F9C-0FB9-DEAB0604DC2D}"/>
              </a:ext>
            </a:extLst>
          </p:cNvPr>
          <p:cNvSpPr/>
          <p:nvPr/>
        </p:nvSpPr>
        <p:spPr>
          <a:xfrm>
            <a:off x="7356352" y="185832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Signe de multiplication 35">
            <a:extLst>
              <a:ext uri="{FF2B5EF4-FFF2-40B4-BE49-F238E27FC236}">
                <a16:creationId xmlns:a16="http://schemas.microsoft.com/office/drawing/2014/main" id="{43DA2482-EE60-13B9-5EB9-1D060C7CEDBB}"/>
              </a:ext>
            </a:extLst>
          </p:cNvPr>
          <p:cNvSpPr/>
          <p:nvPr/>
        </p:nvSpPr>
        <p:spPr>
          <a:xfrm>
            <a:off x="7702290" y="292401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4" grpId="0" animBg="1"/>
      <p:bldP spid="5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13">
            <a:extLst>
              <a:ext uri="{FF2B5EF4-FFF2-40B4-BE49-F238E27FC236}">
                <a16:creationId xmlns:a16="http://schemas.microsoft.com/office/drawing/2014/main" id="{B5188E91-10FE-4D47-FA7E-0FC5DAA6CA5A}"/>
              </a:ext>
            </a:extLst>
          </p:cNvPr>
          <p:cNvGrpSpPr/>
          <p:nvPr/>
        </p:nvGrpSpPr>
        <p:grpSpPr>
          <a:xfrm>
            <a:off x="205324" y="1289980"/>
            <a:ext cx="4108138" cy="4325682"/>
            <a:chOff x="1769093" y="964165"/>
            <a:chExt cx="5400000" cy="5400000"/>
          </a:xfrm>
        </p:grpSpPr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2F4976A4-97BC-B5F9-6FA9-31E3E6CC2032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B1D9AFA5-D023-240D-F4B3-48AAE252A6ED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DAE761CD-C6F1-BDE0-5CE5-800497495CE8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9767" y="275167"/>
            <a:ext cx="5925456" cy="541357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Écris le score total sur ton ardoise.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EA378808-3DDB-550E-2D1B-3411C02B9002}"/>
              </a:ext>
            </a:extLst>
          </p:cNvPr>
          <p:cNvSpPr/>
          <p:nvPr/>
        </p:nvSpPr>
        <p:spPr>
          <a:xfrm>
            <a:off x="2961155" y="266930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715439-40BB-F2B4-AA28-805CEEFA5EAB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7C7493A-C1F4-970A-51D3-5799ACFD0EA0}"/>
              </a:ext>
            </a:extLst>
          </p:cNvPr>
          <p:cNvSpPr/>
          <p:nvPr/>
        </p:nvSpPr>
        <p:spPr>
          <a:xfrm>
            <a:off x="3551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77072AB8-7E2B-3877-1AB6-50CB1C074CA7}"/>
              </a:ext>
            </a:extLst>
          </p:cNvPr>
          <p:cNvCxnSpPr>
            <a:cxnSpLocks/>
          </p:cNvCxnSpPr>
          <p:nvPr/>
        </p:nvCxnSpPr>
        <p:spPr>
          <a:xfrm>
            <a:off x="4572000" y="869587"/>
            <a:ext cx="0" cy="57686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107F29F9-64A0-6C25-36EE-49BF224F2122}"/>
              </a:ext>
            </a:extLst>
          </p:cNvPr>
          <p:cNvSpPr txBox="1"/>
          <p:nvPr/>
        </p:nvSpPr>
        <p:spPr>
          <a:xfrm>
            <a:off x="2159277" y="3278284"/>
            <a:ext cx="2189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100      10       1    </a:t>
            </a:r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EB9CF678-422C-DFE1-0E17-8ED87FDE9FC8}"/>
              </a:ext>
            </a:extLst>
          </p:cNvPr>
          <p:cNvSpPr/>
          <p:nvPr/>
        </p:nvSpPr>
        <p:spPr>
          <a:xfrm>
            <a:off x="1676347" y="302618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2017927" y="368690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31883535-E4E4-37D0-FD50-239D06EF57BF}"/>
              </a:ext>
            </a:extLst>
          </p:cNvPr>
          <p:cNvGrpSpPr/>
          <p:nvPr/>
        </p:nvGrpSpPr>
        <p:grpSpPr>
          <a:xfrm>
            <a:off x="4664544" y="1370367"/>
            <a:ext cx="4345255" cy="4436873"/>
            <a:chOff x="1295916" y="500742"/>
            <a:chExt cx="6198919" cy="6198919"/>
          </a:xfrm>
        </p:grpSpPr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B3188EAC-1139-7A36-D16C-63977F8C205D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966E6880-816A-876C-1AA7-3AFF988BD710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23" name="Ellipse 22">
                <a:extLst>
                  <a:ext uri="{FF2B5EF4-FFF2-40B4-BE49-F238E27FC236}">
                    <a16:creationId xmlns:a16="http://schemas.microsoft.com/office/drawing/2014/main" id="{314A3F61-8202-41E1-DA14-050801C1A5E2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4" name="Ellipse 23">
                <a:extLst>
                  <a:ext uri="{FF2B5EF4-FFF2-40B4-BE49-F238E27FC236}">
                    <a16:creationId xmlns:a16="http://schemas.microsoft.com/office/drawing/2014/main" id="{48CCA48D-E3E5-FB2E-C09C-9E0F9B0D0636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314C3F2D-B23A-0F59-8E25-D8E75B466943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26" name="ZoneTexte 25">
            <a:extLst>
              <a:ext uri="{FF2B5EF4-FFF2-40B4-BE49-F238E27FC236}">
                <a16:creationId xmlns:a16="http://schemas.microsoft.com/office/drawing/2014/main" id="{AD2ECB39-6D0C-C1FC-1604-8E3CE63FAF1B}"/>
              </a:ext>
            </a:extLst>
          </p:cNvPr>
          <p:cNvSpPr txBox="1"/>
          <p:nvPr/>
        </p:nvSpPr>
        <p:spPr>
          <a:xfrm>
            <a:off x="6522310" y="3092970"/>
            <a:ext cx="37705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1 000    100    10      1    </a:t>
            </a:r>
          </a:p>
        </p:txBody>
      </p:sp>
      <p:sp>
        <p:nvSpPr>
          <p:cNvPr id="34" name="Signe de multiplication 33">
            <a:extLst>
              <a:ext uri="{FF2B5EF4-FFF2-40B4-BE49-F238E27FC236}">
                <a16:creationId xmlns:a16="http://schemas.microsoft.com/office/drawing/2014/main" id="{DF0DB0A0-A551-A842-0248-0D6416AAA50E}"/>
              </a:ext>
            </a:extLst>
          </p:cNvPr>
          <p:cNvSpPr/>
          <p:nvPr/>
        </p:nvSpPr>
        <p:spPr>
          <a:xfrm>
            <a:off x="7163758" y="221474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Signe de multiplication 34">
            <a:extLst>
              <a:ext uri="{FF2B5EF4-FFF2-40B4-BE49-F238E27FC236}">
                <a16:creationId xmlns:a16="http://schemas.microsoft.com/office/drawing/2014/main" id="{83AD5086-3B0B-8732-4DD3-A6ECB103DD59}"/>
              </a:ext>
            </a:extLst>
          </p:cNvPr>
          <p:cNvSpPr/>
          <p:nvPr/>
        </p:nvSpPr>
        <p:spPr>
          <a:xfrm>
            <a:off x="6513487" y="35762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Signe de multiplication 35">
            <a:extLst>
              <a:ext uri="{FF2B5EF4-FFF2-40B4-BE49-F238E27FC236}">
                <a16:creationId xmlns:a16="http://schemas.microsoft.com/office/drawing/2014/main" id="{A34268DC-A82C-BA12-BB97-E5DE5DD56DF0}"/>
              </a:ext>
            </a:extLst>
          </p:cNvPr>
          <p:cNvSpPr/>
          <p:nvPr/>
        </p:nvSpPr>
        <p:spPr>
          <a:xfrm>
            <a:off x="7537147" y="242467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Signe de multiplication 36">
            <a:extLst>
              <a:ext uri="{FF2B5EF4-FFF2-40B4-BE49-F238E27FC236}">
                <a16:creationId xmlns:a16="http://schemas.microsoft.com/office/drawing/2014/main" id="{32623757-9D70-EC97-E7A3-230338C41642}"/>
              </a:ext>
            </a:extLst>
          </p:cNvPr>
          <p:cNvSpPr/>
          <p:nvPr/>
        </p:nvSpPr>
        <p:spPr>
          <a:xfrm>
            <a:off x="6765942" y="150235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Signe de multiplication 37">
            <a:extLst>
              <a:ext uri="{FF2B5EF4-FFF2-40B4-BE49-F238E27FC236}">
                <a16:creationId xmlns:a16="http://schemas.microsoft.com/office/drawing/2014/main" id="{FBB4386A-D59E-F4D7-4111-7E5D2F5F9F8B}"/>
              </a:ext>
            </a:extLst>
          </p:cNvPr>
          <p:cNvSpPr/>
          <p:nvPr/>
        </p:nvSpPr>
        <p:spPr>
          <a:xfrm>
            <a:off x="7266224" y="375390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2171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DA1444-4D60-3623-1A18-FAFA20000D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13">
            <a:extLst>
              <a:ext uri="{FF2B5EF4-FFF2-40B4-BE49-F238E27FC236}">
                <a16:creationId xmlns:a16="http://schemas.microsoft.com/office/drawing/2014/main" id="{68AC309A-D4CA-6E44-1C06-62CB3EC4CF88}"/>
              </a:ext>
            </a:extLst>
          </p:cNvPr>
          <p:cNvGrpSpPr/>
          <p:nvPr/>
        </p:nvGrpSpPr>
        <p:grpSpPr>
          <a:xfrm>
            <a:off x="251233" y="889779"/>
            <a:ext cx="4108138" cy="4325682"/>
            <a:chOff x="1769093" y="964165"/>
            <a:chExt cx="5400000" cy="5400000"/>
          </a:xfrm>
        </p:grpSpPr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E11DBE34-4D70-4C28-8B0E-D604E2C5824C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622C1F25-7A5D-801E-28E0-FF62D9023E71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EAD48C50-2462-C009-40CB-1C04A75F38A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E387DAE-3288-8B65-6D3F-55D5D4EB3B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C4E944B2-DD40-2F1E-6404-00AC8A425007}"/>
              </a:ext>
            </a:extLst>
          </p:cNvPr>
          <p:cNvSpPr/>
          <p:nvPr/>
        </p:nvSpPr>
        <p:spPr>
          <a:xfrm>
            <a:off x="3007064" y="22691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6731C98-7A55-C5C9-D30B-7830C4E1CBDF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F7BA02-8D1D-51A4-13BA-B8D9F2FD2FCD}"/>
              </a:ext>
            </a:extLst>
          </p:cNvPr>
          <p:cNvSpPr/>
          <p:nvPr/>
        </p:nvSpPr>
        <p:spPr>
          <a:xfrm>
            <a:off x="0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4079899B-1EAE-2193-6810-641B34F84A24}"/>
              </a:ext>
            </a:extLst>
          </p:cNvPr>
          <p:cNvCxnSpPr>
            <a:cxnSpLocks/>
          </p:cNvCxnSpPr>
          <p:nvPr/>
        </p:nvCxnSpPr>
        <p:spPr>
          <a:xfrm>
            <a:off x="4572000" y="869587"/>
            <a:ext cx="0" cy="57686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2A40BC63-6D4F-4E31-A509-C3971025A8AF}"/>
              </a:ext>
            </a:extLst>
          </p:cNvPr>
          <p:cNvSpPr txBox="1"/>
          <p:nvPr/>
        </p:nvSpPr>
        <p:spPr>
          <a:xfrm>
            <a:off x="2205186" y="2878083"/>
            <a:ext cx="2189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100      10       1    </a:t>
            </a:r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D7339DCB-DCEB-4616-60AD-48E3E933A4EA}"/>
              </a:ext>
            </a:extLst>
          </p:cNvPr>
          <p:cNvSpPr/>
          <p:nvPr/>
        </p:nvSpPr>
        <p:spPr>
          <a:xfrm>
            <a:off x="1722256" y="262598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9717E157-03D0-F161-9DE5-27BC66A36B34}"/>
              </a:ext>
            </a:extLst>
          </p:cNvPr>
          <p:cNvSpPr/>
          <p:nvPr/>
        </p:nvSpPr>
        <p:spPr>
          <a:xfrm>
            <a:off x="2063836" y="328670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DCC695CA-123D-E5C6-235C-73E0C182F063}"/>
              </a:ext>
            </a:extLst>
          </p:cNvPr>
          <p:cNvGrpSpPr/>
          <p:nvPr/>
        </p:nvGrpSpPr>
        <p:grpSpPr>
          <a:xfrm>
            <a:off x="4710453" y="929760"/>
            <a:ext cx="4345255" cy="4436873"/>
            <a:chOff x="1295916" y="500742"/>
            <a:chExt cx="6198919" cy="6198919"/>
          </a:xfrm>
        </p:grpSpPr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F220366D-5A23-7530-C5B8-7AE41558F4C5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0C19FFC2-92A5-AB6B-6AF6-3B9059A8D6AA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23" name="Ellipse 22">
                <a:extLst>
                  <a:ext uri="{FF2B5EF4-FFF2-40B4-BE49-F238E27FC236}">
                    <a16:creationId xmlns:a16="http://schemas.microsoft.com/office/drawing/2014/main" id="{5DC57814-A974-98B6-62DF-855BA5CD9401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4" name="Ellipse 23">
                <a:extLst>
                  <a:ext uri="{FF2B5EF4-FFF2-40B4-BE49-F238E27FC236}">
                    <a16:creationId xmlns:a16="http://schemas.microsoft.com/office/drawing/2014/main" id="{4A1949CC-87CD-D7D9-D318-A031C3B0C6FF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1172D2D2-4F38-2687-8207-4F9B562F636A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26" name="ZoneTexte 25">
            <a:extLst>
              <a:ext uri="{FF2B5EF4-FFF2-40B4-BE49-F238E27FC236}">
                <a16:creationId xmlns:a16="http://schemas.microsoft.com/office/drawing/2014/main" id="{D990AA0A-C1AF-E0A6-2835-DA81A771C8C7}"/>
              </a:ext>
            </a:extLst>
          </p:cNvPr>
          <p:cNvSpPr txBox="1"/>
          <p:nvPr/>
        </p:nvSpPr>
        <p:spPr>
          <a:xfrm>
            <a:off x="6522310" y="3092970"/>
            <a:ext cx="37705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1 000    100    10      1    </a:t>
            </a:r>
          </a:p>
        </p:txBody>
      </p:sp>
      <p:sp>
        <p:nvSpPr>
          <p:cNvPr id="34" name="Signe de multiplication 33">
            <a:extLst>
              <a:ext uri="{FF2B5EF4-FFF2-40B4-BE49-F238E27FC236}">
                <a16:creationId xmlns:a16="http://schemas.microsoft.com/office/drawing/2014/main" id="{73D3138D-27B9-A076-A610-4EC53DB50645}"/>
              </a:ext>
            </a:extLst>
          </p:cNvPr>
          <p:cNvSpPr/>
          <p:nvPr/>
        </p:nvSpPr>
        <p:spPr>
          <a:xfrm>
            <a:off x="7209667" y="177414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Signe de multiplication 34">
            <a:extLst>
              <a:ext uri="{FF2B5EF4-FFF2-40B4-BE49-F238E27FC236}">
                <a16:creationId xmlns:a16="http://schemas.microsoft.com/office/drawing/2014/main" id="{B52A1DCE-3025-ADFD-BF5A-DA7E1E2E7961}"/>
              </a:ext>
            </a:extLst>
          </p:cNvPr>
          <p:cNvSpPr/>
          <p:nvPr/>
        </p:nvSpPr>
        <p:spPr>
          <a:xfrm>
            <a:off x="6559396" y="313559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Signe de multiplication 35">
            <a:extLst>
              <a:ext uri="{FF2B5EF4-FFF2-40B4-BE49-F238E27FC236}">
                <a16:creationId xmlns:a16="http://schemas.microsoft.com/office/drawing/2014/main" id="{72ED4B71-AE3B-D669-D743-344A7DF0524E}"/>
              </a:ext>
            </a:extLst>
          </p:cNvPr>
          <p:cNvSpPr/>
          <p:nvPr/>
        </p:nvSpPr>
        <p:spPr>
          <a:xfrm>
            <a:off x="7583056" y="198406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Signe de multiplication 36">
            <a:extLst>
              <a:ext uri="{FF2B5EF4-FFF2-40B4-BE49-F238E27FC236}">
                <a16:creationId xmlns:a16="http://schemas.microsoft.com/office/drawing/2014/main" id="{498F8844-E505-16D3-FB0D-EFFA60EF67A2}"/>
              </a:ext>
            </a:extLst>
          </p:cNvPr>
          <p:cNvSpPr/>
          <p:nvPr/>
        </p:nvSpPr>
        <p:spPr>
          <a:xfrm>
            <a:off x="6811851" y="106174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Signe de multiplication 37">
            <a:extLst>
              <a:ext uri="{FF2B5EF4-FFF2-40B4-BE49-F238E27FC236}">
                <a16:creationId xmlns:a16="http://schemas.microsoft.com/office/drawing/2014/main" id="{A6F535C7-5DA0-EED1-C3B0-56632CDD527D}"/>
              </a:ext>
            </a:extLst>
          </p:cNvPr>
          <p:cNvSpPr/>
          <p:nvPr/>
        </p:nvSpPr>
        <p:spPr>
          <a:xfrm>
            <a:off x="7312133" y="331330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1073CB61-8601-1115-79C0-2306D2448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3338" y="223266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8CF2C63-A53D-2AE7-3BE4-61400780B563}"/>
              </a:ext>
            </a:extLst>
          </p:cNvPr>
          <p:cNvSpPr txBox="1"/>
          <p:nvPr/>
        </p:nvSpPr>
        <p:spPr>
          <a:xfrm>
            <a:off x="28014" y="5393246"/>
            <a:ext cx="41081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100 + 100 + 10 = </a:t>
            </a:r>
            <a:r>
              <a:rPr lang="fr-FR" sz="3600" b="1" dirty="0">
                <a:solidFill>
                  <a:srgbClr val="C00000"/>
                </a:solidFill>
              </a:rPr>
              <a:t>210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4238285-B32C-0F8B-2EB1-77AD97446BCE}"/>
              </a:ext>
            </a:extLst>
          </p:cNvPr>
          <p:cNvSpPr txBox="1"/>
          <p:nvPr/>
        </p:nvSpPr>
        <p:spPr>
          <a:xfrm>
            <a:off x="5165337" y="5500968"/>
            <a:ext cx="37539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1 ×1 000 + 1×100 + </a:t>
            </a:r>
          </a:p>
          <a:p>
            <a:r>
              <a:rPr lang="fr-FR" sz="3200" dirty="0"/>
              <a:t>2×10 + 1 = </a:t>
            </a:r>
            <a:r>
              <a:rPr lang="fr-FR" sz="3200" b="1" dirty="0">
                <a:solidFill>
                  <a:srgbClr val="C00000"/>
                </a:solidFill>
              </a:rPr>
              <a:t>1 121</a:t>
            </a:r>
          </a:p>
        </p:txBody>
      </p:sp>
    </p:spTree>
    <p:extLst>
      <p:ext uri="{BB962C8B-B14F-4D97-AF65-F5344CB8AC3E}">
        <p14:creationId xmlns:p14="http://schemas.microsoft.com/office/powerpoint/2010/main" val="3924963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66782A-7124-5B88-DD30-43D4AB3B45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13">
            <a:extLst>
              <a:ext uri="{FF2B5EF4-FFF2-40B4-BE49-F238E27FC236}">
                <a16:creationId xmlns:a16="http://schemas.microsoft.com/office/drawing/2014/main" id="{E7D130DE-C2DE-F000-DA00-9BF25C7159C2}"/>
              </a:ext>
            </a:extLst>
          </p:cNvPr>
          <p:cNvGrpSpPr/>
          <p:nvPr/>
        </p:nvGrpSpPr>
        <p:grpSpPr>
          <a:xfrm>
            <a:off x="205324" y="1289980"/>
            <a:ext cx="4108138" cy="4325682"/>
            <a:chOff x="1769093" y="964165"/>
            <a:chExt cx="5400000" cy="5400000"/>
          </a:xfrm>
        </p:grpSpPr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AE91D6A4-44CD-55C6-B971-A243E4D01D74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1A15F225-65EC-039A-395A-CF6B57B5C343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08F3CDB9-5D2D-C501-2FB2-081BF2DF4683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8F00D893-0CD3-AD09-8565-8005750BF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9767" y="275167"/>
            <a:ext cx="5925456" cy="541357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Écris le score total sur ton ardoise.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1C4164F-B289-B650-5DB9-143F1598BB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348B41E1-F85D-7349-4894-2819679B8D1B}"/>
              </a:ext>
            </a:extLst>
          </p:cNvPr>
          <p:cNvSpPr/>
          <p:nvPr/>
        </p:nvSpPr>
        <p:spPr>
          <a:xfrm>
            <a:off x="2961155" y="266930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09E8D9-2216-EE96-9D39-0F7B39EDC583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E981A5B-4C35-7BC7-BA7D-A7FE2B0BBC23}"/>
              </a:ext>
            </a:extLst>
          </p:cNvPr>
          <p:cNvSpPr/>
          <p:nvPr/>
        </p:nvSpPr>
        <p:spPr>
          <a:xfrm>
            <a:off x="3551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A5942BFD-64ED-D54B-B062-D35B23C1D404}"/>
              </a:ext>
            </a:extLst>
          </p:cNvPr>
          <p:cNvCxnSpPr>
            <a:cxnSpLocks/>
          </p:cNvCxnSpPr>
          <p:nvPr/>
        </p:nvCxnSpPr>
        <p:spPr>
          <a:xfrm>
            <a:off x="4572000" y="869587"/>
            <a:ext cx="0" cy="57686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16E5C832-6F96-1E08-C6EA-C2ACB814CDFE}"/>
              </a:ext>
            </a:extLst>
          </p:cNvPr>
          <p:cNvSpPr txBox="1"/>
          <p:nvPr/>
        </p:nvSpPr>
        <p:spPr>
          <a:xfrm>
            <a:off x="2159277" y="3278284"/>
            <a:ext cx="2189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100      10       1    </a:t>
            </a:r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795208D0-B259-F78F-F3DE-0BFB9FE0BBA5}"/>
              </a:ext>
            </a:extLst>
          </p:cNvPr>
          <p:cNvSpPr/>
          <p:nvPr/>
        </p:nvSpPr>
        <p:spPr>
          <a:xfrm>
            <a:off x="1221839" y="251979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EB435200-6A91-CE3D-C183-3FA41A3A06B6}"/>
              </a:ext>
            </a:extLst>
          </p:cNvPr>
          <p:cNvSpPr/>
          <p:nvPr/>
        </p:nvSpPr>
        <p:spPr>
          <a:xfrm>
            <a:off x="1719499" y="339807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9D28ED4F-3A97-D57C-6F3A-546D27B72ED2}"/>
              </a:ext>
            </a:extLst>
          </p:cNvPr>
          <p:cNvGrpSpPr/>
          <p:nvPr/>
        </p:nvGrpSpPr>
        <p:grpSpPr>
          <a:xfrm>
            <a:off x="4645287" y="1362934"/>
            <a:ext cx="4345255" cy="4436873"/>
            <a:chOff x="1295916" y="500742"/>
            <a:chExt cx="6198919" cy="6198919"/>
          </a:xfrm>
        </p:grpSpPr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C0E0AADA-C702-A7DC-ADF7-6A6DA793D3D1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7AA91C4C-1F7D-558B-F959-991A17C168FD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23" name="Ellipse 22">
                <a:extLst>
                  <a:ext uri="{FF2B5EF4-FFF2-40B4-BE49-F238E27FC236}">
                    <a16:creationId xmlns:a16="http://schemas.microsoft.com/office/drawing/2014/main" id="{9D9F476D-6A32-E300-1244-2F1E60645128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4" name="Ellipse 23">
                <a:extLst>
                  <a:ext uri="{FF2B5EF4-FFF2-40B4-BE49-F238E27FC236}">
                    <a16:creationId xmlns:a16="http://schemas.microsoft.com/office/drawing/2014/main" id="{C9793F2A-B7C0-37E1-4ED6-C8422F083352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B5CC0126-838E-A292-43E6-6F2BFC6EBAFB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26" name="ZoneTexte 25">
            <a:extLst>
              <a:ext uri="{FF2B5EF4-FFF2-40B4-BE49-F238E27FC236}">
                <a16:creationId xmlns:a16="http://schemas.microsoft.com/office/drawing/2014/main" id="{9CBF1A7E-84C0-D5E2-0539-FE94F02C5CAD}"/>
              </a:ext>
            </a:extLst>
          </p:cNvPr>
          <p:cNvSpPr txBox="1"/>
          <p:nvPr/>
        </p:nvSpPr>
        <p:spPr>
          <a:xfrm>
            <a:off x="6522310" y="3092970"/>
            <a:ext cx="37705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1 000    100    10      1    </a:t>
            </a:r>
          </a:p>
        </p:txBody>
      </p:sp>
      <p:sp>
        <p:nvSpPr>
          <p:cNvPr id="34" name="Signe de multiplication 33">
            <a:extLst>
              <a:ext uri="{FF2B5EF4-FFF2-40B4-BE49-F238E27FC236}">
                <a16:creationId xmlns:a16="http://schemas.microsoft.com/office/drawing/2014/main" id="{445F8D22-1338-2CF8-0256-678A385536F0}"/>
              </a:ext>
            </a:extLst>
          </p:cNvPr>
          <p:cNvSpPr/>
          <p:nvPr/>
        </p:nvSpPr>
        <p:spPr>
          <a:xfrm>
            <a:off x="6078136" y="277881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Signe de multiplication 34">
            <a:extLst>
              <a:ext uri="{FF2B5EF4-FFF2-40B4-BE49-F238E27FC236}">
                <a16:creationId xmlns:a16="http://schemas.microsoft.com/office/drawing/2014/main" id="{5A1398A6-3514-8504-BB80-66F90A9BA5DC}"/>
              </a:ext>
            </a:extLst>
          </p:cNvPr>
          <p:cNvSpPr/>
          <p:nvPr/>
        </p:nvSpPr>
        <p:spPr>
          <a:xfrm>
            <a:off x="6513487" y="35762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Signe de multiplication 35">
            <a:extLst>
              <a:ext uri="{FF2B5EF4-FFF2-40B4-BE49-F238E27FC236}">
                <a16:creationId xmlns:a16="http://schemas.microsoft.com/office/drawing/2014/main" id="{FBE69A81-0682-58B7-0815-AF3F73BFCB50}"/>
              </a:ext>
            </a:extLst>
          </p:cNvPr>
          <p:cNvSpPr/>
          <p:nvPr/>
        </p:nvSpPr>
        <p:spPr>
          <a:xfrm>
            <a:off x="5970912" y="379624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Signe de multiplication 36">
            <a:extLst>
              <a:ext uri="{FF2B5EF4-FFF2-40B4-BE49-F238E27FC236}">
                <a16:creationId xmlns:a16="http://schemas.microsoft.com/office/drawing/2014/main" id="{98E405DD-D9DE-3FE7-F607-05D059A75F32}"/>
              </a:ext>
            </a:extLst>
          </p:cNvPr>
          <p:cNvSpPr/>
          <p:nvPr/>
        </p:nvSpPr>
        <p:spPr>
          <a:xfrm>
            <a:off x="7155012" y="389082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Signe de multiplication 37">
            <a:extLst>
              <a:ext uri="{FF2B5EF4-FFF2-40B4-BE49-F238E27FC236}">
                <a16:creationId xmlns:a16="http://schemas.microsoft.com/office/drawing/2014/main" id="{6D7E2D01-4FB3-3F6F-DAAB-DDA655C7CB47}"/>
              </a:ext>
            </a:extLst>
          </p:cNvPr>
          <p:cNvSpPr/>
          <p:nvPr/>
        </p:nvSpPr>
        <p:spPr>
          <a:xfrm>
            <a:off x="6897980" y="340789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Signe de multiplication 3">
            <a:extLst>
              <a:ext uri="{FF2B5EF4-FFF2-40B4-BE49-F238E27FC236}">
                <a16:creationId xmlns:a16="http://schemas.microsoft.com/office/drawing/2014/main" id="{07A31B41-D8C2-F013-A717-01ABBD6E7064}"/>
              </a:ext>
            </a:extLst>
          </p:cNvPr>
          <p:cNvSpPr/>
          <p:nvPr/>
        </p:nvSpPr>
        <p:spPr>
          <a:xfrm>
            <a:off x="2067111" y="158435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Signe de multiplication 9">
            <a:extLst>
              <a:ext uri="{FF2B5EF4-FFF2-40B4-BE49-F238E27FC236}">
                <a16:creationId xmlns:a16="http://schemas.microsoft.com/office/drawing/2014/main" id="{15801496-0DB4-3635-D218-71D55301F892}"/>
              </a:ext>
            </a:extLst>
          </p:cNvPr>
          <p:cNvSpPr/>
          <p:nvPr/>
        </p:nvSpPr>
        <p:spPr>
          <a:xfrm>
            <a:off x="2476810" y="146886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Signe de multiplication 10">
            <a:extLst>
              <a:ext uri="{FF2B5EF4-FFF2-40B4-BE49-F238E27FC236}">
                <a16:creationId xmlns:a16="http://schemas.microsoft.com/office/drawing/2014/main" id="{2B60FD4A-2EC3-E5A8-E3BD-EF3F84D04D41}"/>
              </a:ext>
            </a:extLst>
          </p:cNvPr>
          <p:cNvSpPr/>
          <p:nvPr/>
        </p:nvSpPr>
        <p:spPr>
          <a:xfrm>
            <a:off x="1547566" y="136293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Signe de multiplication 11">
            <a:extLst>
              <a:ext uri="{FF2B5EF4-FFF2-40B4-BE49-F238E27FC236}">
                <a16:creationId xmlns:a16="http://schemas.microsoft.com/office/drawing/2014/main" id="{48D1C851-1DE5-37DA-624D-BC325A523DC7}"/>
              </a:ext>
            </a:extLst>
          </p:cNvPr>
          <p:cNvSpPr/>
          <p:nvPr/>
        </p:nvSpPr>
        <p:spPr>
          <a:xfrm>
            <a:off x="1236569" y="173903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Signe de multiplication 12">
            <a:extLst>
              <a:ext uri="{FF2B5EF4-FFF2-40B4-BE49-F238E27FC236}">
                <a16:creationId xmlns:a16="http://schemas.microsoft.com/office/drawing/2014/main" id="{8419F806-8CC4-CF0E-73F5-36EC5DF4C33E}"/>
              </a:ext>
            </a:extLst>
          </p:cNvPr>
          <p:cNvSpPr/>
          <p:nvPr/>
        </p:nvSpPr>
        <p:spPr>
          <a:xfrm>
            <a:off x="7027792" y="205953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e de multiplication 26">
            <a:extLst>
              <a:ext uri="{FF2B5EF4-FFF2-40B4-BE49-F238E27FC236}">
                <a16:creationId xmlns:a16="http://schemas.microsoft.com/office/drawing/2014/main" id="{8913503B-3431-CCDC-5097-AA78F56445E5}"/>
              </a:ext>
            </a:extLst>
          </p:cNvPr>
          <p:cNvSpPr/>
          <p:nvPr/>
        </p:nvSpPr>
        <p:spPr>
          <a:xfrm>
            <a:off x="7401181" y="226946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Signe de multiplication 27">
            <a:extLst>
              <a:ext uri="{FF2B5EF4-FFF2-40B4-BE49-F238E27FC236}">
                <a16:creationId xmlns:a16="http://schemas.microsoft.com/office/drawing/2014/main" id="{99E23B4B-2FF2-E65D-3FDE-20249AEF5C8A}"/>
              </a:ext>
            </a:extLst>
          </p:cNvPr>
          <p:cNvSpPr/>
          <p:nvPr/>
        </p:nvSpPr>
        <p:spPr>
          <a:xfrm>
            <a:off x="6561019" y="201092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Signe de multiplication 28">
            <a:extLst>
              <a:ext uri="{FF2B5EF4-FFF2-40B4-BE49-F238E27FC236}">
                <a16:creationId xmlns:a16="http://schemas.microsoft.com/office/drawing/2014/main" id="{411B634F-167C-2290-9E74-0ADA3BF2D5DB}"/>
              </a:ext>
            </a:extLst>
          </p:cNvPr>
          <p:cNvSpPr/>
          <p:nvPr/>
        </p:nvSpPr>
        <p:spPr>
          <a:xfrm>
            <a:off x="6136056" y="207145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Signe de multiplication 29">
            <a:extLst>
              <a:ext uri="{FF2B5EF4-FFF2-40B4-BE49-F238E27FC236}">
                <a16:creationId xmlns:a16="http://schemas.microsoft.com/office/drawing/2014/main" id="{0E52CA0D-6A0E-1BD9-779C-9816369C6574}"/>
              </a:ext>
            </a:extLst>
          </p:cNvPr>
          <p:cNvSpPr/>
          <p:nvPr/>
        </p:nvSpPr>
        <p:spPr>
          <a:xfrm>
            <a:off x="5824634" y="518610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Signe de multiplication 30">
            <a:extLst>
              <a:ext uri="{FF2B5EF4-FFF2-40B4-BE49-F238E27FC236}">
                <a16:creationId xmlns:a16="http://schemas.microsoft.com/office/drawing/2014/main" id="{F9461611-E14A-9A44-2EF3-06B11121D40E}"/>
              </a:ext>
            </a:extLst>
          </p:cNvPr>
          <p:cNvSpPr/>
          <p:nvPr/>
        </p:nvSpPr>
        <p:spPr>
          <a:xfrm>
            <a:off x="6163401" y="520838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Signe de multiplication 31">
            <a:extLst>
              <a:ext uri="{FF2B5EF4-FFF2-40B4-BE49-F238E27FC236}">
                <a16:creationId xmlns:a16="http://schemas.microsoft.com/office/drawing/2014/main" id="{3F7CB2B8-73A1-3A68-8C45-8CC69346823A}"/>
              </a:ext>
            </a:extLst>
          </p:cNvPr>
          <p:cNvSpPr/>
          <p:nvPr/>
        </p:nvSpPr>
        <p:spPr>
          <a:xfrm>
            <a:off x="6858454" y="520838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Signe de multiplication 32">
            <a:extLst>
              <a:ext uri="{FF2B5EF4-FFF2-40B4-BE49-F238E27FC236}">
                <a16:creationId xmlns:a16="http://schemas.microsoft.com/office/drawing/2014/main" id="{C80D7F0E-6C88-A658-6078-74751DDCED67}"/>
              </a:ext>
            </a:extLst>
          </p:cNvPr>
          <p:cNvSpPr/>
          <p:nvPr/>
        </p:nvSpPr>
        <p:spPr>
          <a:xfrm>
            <a:off x="7218668" y="514286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Signe de multiplication 38">
            <a:extLst>
              <a:ext uri="{FF2B5EF4-FFF2-40B4-BE49-F238E27FC236}">
                <a16:creationId xmlns:a16="http://schemas.microsoft.com/office/drawing/2014/main" id="{248F3AF7-7DBE-A8F0-9CA1-215D7768E75B}"/>
              </a:ext>
            </a:extLst>
          </p:cNvPr>
          <p:cNvSpPr/>
          <p:nvPr/>
        </p:nvSpPr>
        <p:spPr>
          <a:xfrm>
            <a:off x="6510518" y="528859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3794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928638-575F-9698-9B91-C2B29253C4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13">
            <a:extLst>
              <a:ext uri="{FF2B5EF4-FFF2-40B4-BE49-F238E27FC236}">
                <a16:creationId xmlns:a16="http://schemas.microsoft.com/office/drawing/2014/main" id="{7EC4D1B1-1778-C94F-BE18-D3E5BDA7F3A4}"/>
              </a:ext>
            </a:extLst>
          </p:cNvPr>
          <p:cNvGrpSpPr/>
          <p:nvPr/>
        </p:nvGrpSpPr>
        <p:grpSpPr>
          <a:xfrm>
            <a:off x="270490" y="918136"/>
            <a:ext cx="4108138" cy="4325682"/>
            <a:chOff x="1769093" y="964165"/>
            <a:chExt cx="5400000" cy="5400000"/>
          </a:xfrm>
        </p:grpSpPr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5859C1BF-DC41-EC24-3B87-AC503B5735DF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D85E3C6-7977-73D6-BE0A-AD9A4E63C55D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D51F9E45-9DD9-D442-8051-BF148C2681A1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5A9E0CD-245D-7626-F6F6-690F616470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FC7E3516-72EB-CF95-62B0-419796678690}"/>
              </a:ext>
            </a:extLst>
          </p:cNvPr>
          <p:cNvSpPr/>
          <p:nvPr/>
        </p:nvSpPr>
        <p:spPr>
          <a:xfrm>
            <a:off x="3026321" y="229746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C6AEC1-6348-D141-9137-9E44F84754B8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D465D7-96B8-3A35-A7A0-ECE9132135A5}"/>
              </a:ext>
            </a:extLst>
          </p:cNvPr>
          <p:cNvSpPr/>
          <p:nvPr/>
        </p:nvSpPr>
        <p:spPr>
          <a:xfrm>
            <a:off x="3551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68DE5221-0282-401A-9365-6E005CC00DBD}"/>
              </a:ext>
            </a:extLst>
          </p:cNvPr>
          <p:cNvCxnSpPr>
            <a:cxnSpLocks/>
          </p:cNvCxnSpPr>
          <p:nvPr/>
        </p:nvCxnSpPr>
        <p:spPr>
          <a:xfrm>
            <a:off x="4572000" y="869587"/>
            <a:ext cx="0" cy="57686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5B2C291C-3B39-620E-18FB-27AB169C9552}"/>
              </a:ext>
            </a:extLst>
          </p:cNvPr>
          <p:cNvSpPr txBox="1"/>
          <p:nvPr/>
        </p:nvSpPr>
        <p:spPr>
          <a:xfrm>
            <a:off x="2224443" y="2906440"/>
            <a:ext cx="2189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100      10       1    </a:t>
            </a:r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85CA6EFC-2CFA-A39C-25A8-EC63DD1FE0B1}"/>
              </a:ext>
            </a:extLst>
          </p:cNvPr>
          <p:cNvSpPr/>
          <p:nvPr/>
        </p:nvSpPr>
        <p:spPr>
          <a:xfrm>
            <a:off x="1287005" y="214794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2D4E19A1-E3B8-620C-A746-9233FFB68BBE}"/>
              </a:ext>
            </a:extLst>
          </p:cNvPr>
          <p:cNvSpPr/>
          <p:nvPr/>
        </p:nvSpPr>
        <p:spPr>
          <a:xfrm>
            <a:off x="1784665" y="302623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8E9E9D4B-4DDC-7EE8-6B2C-D41C1994C709}"/>
              </a:ext>
            </a:extLst>
          </p:cNvPr>
          <p:cNvGrpSpPr/>
          <p:nvPr/>
        </p:nvGrpSpPr>
        <p:grpSpPr>
          <a:xfrm>
            <a:off x="4725183" y="840954"/>
            <a:ext cx="4345255" cy="4436873"/>
            <a:chOff x="1295916" y="500742"/>
            <a:chExt cx="6198919" cy="6198919"/>
          </a:xfrm>
        </p:grpSpPr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2309B916-4C3F-5B57-2C98-3E21F89009DA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951C4CA3-590F-0E76-91FB-C1EB85BBD7E4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23" name="Ellipse 22">
                <a:extLst>
                  <a:ext uri="{FF2B5EF4-FFF2-40B4-BE49-F238E27FC236}">
                    <a16:creationId xmlns:a16="http://schemas.microsoft.com/office/drawing/2014/main" id="{A1DF0A42-58E3-8340-1AA5-292E365F18CA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4" name="Ellipse 23">
                <a:extLst>
                  <a:ext uri="{FF2B5EF4-FFF2-40B4-BE49-F238E27FC236}">
                    <a16:creationId xmlns:a16="http://schemas.microsoft.com/office/drawing/2014/main" id="{34640D88-3354-91B5-BF28-3821E3338BBB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DB6B79C2-7CC5-5AA7-83DF-012B84B7D80A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26" name="ZoneTexte 25">
            <a:extLst>
              <a:ext uri="{FF2B5EF4-FFF2-40B4-BE49-F238E27FC236}">
                <a16:creationId xmlns:a16="http://schemas.microsoft.com/office/drawing/2014/main" id="{9CC9FC45-1A9B-D007-8465-FAC566478B64}"/>
              </a:ext>
            </a:extLst>
          </p:cNvPr>
          <p:cNvSpPr txBox="1"/>
          <p:nvPr/>
        </p:nvSpPr>
        <p:spPr>
          <a:xfrm>
            <a:off x="6522310" y="3092970"/>
            <a:ext cx="37705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1 000    100    10      1    </a:t>
            </a:r>
          </a:p>
        </p:txBody>
      </p:sp>
      <p:sp>
        <p:nvSpPr>
          <p:cNvPr id="34" name="Signe de multiplication 33">
            <a:extLst>
              <a:ext uri="{FF2B5EF4-FFF2-40B4-BE49-F238E27FC236}">
                <a16:creationId xmlns:a16="http://schemas.microsoft.com/office/drawing/2014/main" id="{AD6B6FDB-007C-AF80-A839-FC05B035BD96}"/>
              </a:ext>
            </a:extLst>
          </p:cNvPr>
          <p:cNvSpPr/>
          <p:nvPr/>
        </p:nvSpPr>
        <p:spPr>
          <a:xfrm>
            <a:off x="6158032" y="225683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Signe de multiplication 34">
            <a:extLst>
              <a:ext uri="{FF2B5EF4-FFF2-40B4-BE49-F238E27FC236}">
                <a16:creationId xmlns:a16="http://schemas.microsoft.com/office/drawing/2014/main" id="{9C0A16EA-76B1-0FC6-21FC-1326C550B6B3}"/>
              </a:ext>
            </a:extLst>
          </p:cNvPr>
          <p:cNvSpPr/>
          <p:nvPr/>
        </p:nvSpPr>
        <p:spPr>
          <a:xfrm>
            <a:off x="6593383" y="305422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Signe de multiplication 35">
            <a:extLst>
              <a:ext uri="{FF2B5EF4-FFF2-40B4-BE49-F238E27FC236}">
                <a16:creationId xmlns:a16="http://schemas.microsoft.com/office/drawing/2014/main" id="{512B1C42-5724-7EC2-1E24-B28EA66C09AA}"/>
              </a:ext>
            </a:extLst>
          </p:cNvPr>
          <p:cNvSpPr/>
          <p:nvPr/>
        </p:nvSpPr>
        <p:spPr>
          <a:xfrm>
            <a:off x="6050808" y="327426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Signe de multiplication 36">
            <a:extLst>
              <a:ext uri="{FF2B5EF4-FFF2-40B4-BE49-F238E27FC236}">
                <a16:creationId xmlns:a16="http://schemas.microsoft.com/office/drawing/2014/main" id="{F3FDAC61-F144-386E-D6A8-FC7FF46D5C43}"/>
              </a:ext>
            </a:extLst>
          </p:cNvPr>
          <p:cNvSpPr/>
          <p:nvPr/>
        </p:nvSpPr>
        <p:spPr>
          <a:xfrm>
            <a:off x="7234908" y="336884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Signe de multiplication 37">
            <a:extLst>
              <a:ext uri="{FF2B5EF4-FFF2-40B4-BE49-F238E27FC236}">
                <a16:creationId xmlns:a16="http://schemas.microsoft.com/office/drawing/2014/main" id="{09DE7148-A990-ED98-6ADA-0378F6CB943E}"/>
              </a:ext>
            </a:extLst>
          </p:cNvPr>
          <p:cNvSpPr/>
          <p:nvPr/>
        </p:nvSpPr>
        <p:spPr>
          <a:xfrm>
            <a:off x="6977876" y="288591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Signe de multiplication 3">
            <a:extLst>
              <a:ext uri="{FF2B5EF4-FFF2-40B4-BE49-F238E27FC236}">
                <a16:creationId xmlns:a16="http://schemas.microsoft.com/office/drawing/2014/main" id="{D89812EC-3521-47FC-247B-CC06C33C5BF6}"/>
              </a:ext>
            </a:extLst>
          </p:cNvPr>
          <p:cNvSpPr/>
          <p:nvPr/>
        </p:nvSpPr>
        <p:spPr>
          <a:xfrm>
            <a:off x="2132277" y="121251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Signe de multiplication 9">
            <a:extLst>
              <a:ext uri="{FF2B5EF4-FFF2-40B4-BE49-F238E27FC236}">
                <a16:creationId xmlns:a16="http://schemas.microsoft.com/office/drawing/2014/main" id="{F4FD3C4B-7EB9-E66B-051B-3A38FED24D88}"/>
              </a:ext>
            </a:extLst>
          </p:cNvPr>
          <p:cNvSpPr/>
          <p:nvPr/>
        </p:nvSpPr>
        <p:spPr>
          <a:xfrm>
            <a:off x="2541976" y="109701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Signe de multiplication 10">
            <a:extLst>
              <a:ext uri="{FF2B5EF4-FFF2-40B4-BE49-F238E27FC236}">
                <a16:creationId xmlns:a16="http://schemas.microsoft.com/office/drawing/2014/main" id="{B0608CB3-BEDE-DA4E-0118-A93584AB8D0A}"/>
              </a:ext>
            </a:extLst>
          </p:cNvPr>
          <p:cNvSpPr/>
          <p:nvPr/>
        </p:nvSpPr>
        <p:spPr>
          <a:xfrm>
            <a:off x="1612732" y="99109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Signe de multiplication 11">
            <a:extLst>
              <a:ext uri="{FF2B5EF4-FFF2-40B4-BE49-F238E27FC236}">
                <a16:creationId xmlns:a16="http://schemas.microsoft.com/office/drawing/2014/main" id="{3ED2B7E6-3A00-66A9-1AE0-D6474C22E8B0}"/>
              </a:ext>
            </a:extLst>
          </p:cNvPr>
          <p:cNvSpPr/>
          <p:nvPr/>
        </p:nvSpPr>
        <p:spPr>
          <a:xfrm>
            <a:off x="1301735" y="136719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Signe de multiplication 12">
            <a:extLst>
              <a:ext uri="{FF2B5EF4-FFF2-40B4-BE49-F238E27FC236}">
                <a16:creationId xmlns:a16="http://schemas.microsoft.com/office/drawing/2014/main" id="{C05B8C71-3A99-C28D-10D4-9B6C1D2D2C22}"/>
              </a:ext>
            </a:extLst>
          </p:cNvPr>
          <p:cNvSpPr/>
          <p:nvPr/>
        </p:nvSpPr>
        <p:spPr>
          <a:xfrm>
            <a:off x="7107688" y="153755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e de multiplication 26">
            <a:extLst>
              <a:ext uri="{FF2B5EF4-FFF2-40B4-BE49-F238E27FC236}">
                <a16:creationId xmlns:a16="http://schemas.microsoft.com/office/drawing/2014/main" id="{CC3363E4-4023-008E-5E14-E88C62DD6466}"/>
              </a:ext>
            </a:extLst>
          </p:cNvPr>
          <p:cNvSpPr/>
          <p:nvPr/>
        </p:nvSpPr>
        <p:spPr>
          <a:xfrm>
            <a:off x="7481077" y="174748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Signe de multiplication 27">
            <a:extLst>
              <a:ext uri="{FF2B5EF4-FFF2-40B4-BE49-F238E27FC236}">
                <a16:creationId xmlns:a16="http://schemas.microsoft.com/office/drawing/2014/main" id="{BCCBCEDB-83E9-E747-F103-CAE163219739}"/>
              </a:ext>
            </a:extLst>
          </p:cNvPr>
          <p:cNvSpPr/>
          <p:nvPr/>
        </p:nvSpPr>
        <p:spPr>
          <a:xfrm>
            <a:off x="6640915" y="148894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Signe de multiplication 28">
            <a:extLst>
              <a:ext uri="{FF2B5EF4-FFF2-40B4-BE49-F238E27FC236}">
                <a16:creationId xmlns:a16="http://schemas.microsoft.com/office/drawing/2014/main" id="{874B54B9-7910-B2C8-ADE8-4A80E31906F9}"/>
              </a:ext>
            </a:extLst>
          </p:cNvPr>
          <p:cNvSpPr/>
          <p:nvPr/>
        </p:nvSpPr>
        <p:spPr>
          <a:xfrm>
            <a:off x="6215952" y="154947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Signe de multiplication 29">
            <a:extLst>
              <a:ext uri="{FF2B5EF4-FFF2-40B4-BE49-F238E27FC236}">
                <a16:creationId xmlns:a16="http://schemas.microsoft.com/office/drawing/2014/main" id="{E613288D-9BCD-7835-0F7E-4A4331695232}"/>
              </a:ext>
            </a:extLst>
          </p:cNvPr>
          <p:cNvSpPr/>
          <p:nvPr/>
        </p:nvSpPr>
        <p:spPr>
          <a:xfrm>
            <a:off x="5904530" y="466412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Signe de multiplication 30">
            <a:extLst>
              <a:ext uri="{FF2B5EF4-FFF2-40B4-BE49-F238E27FC236}">
                <a16:creationId xmlns:a16="http://schemas.microsoft.com/office/drawing/2014/main" id="{14672F4A-25A0-C565-F816-C39E4434785D}"/>
              </a:ext>
            </a:extLst>
          </p:cNvPr>
          <p:cNvSpPr/>
          <p:nvPr/>
        </p:nvSpPr>
        <p:spPr>
          <a:xfrm>
            <a:off x="6243297" y="468640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Signe de multiplication 31">
            <a:extLst>
              <a:ext uri="{FF2B5EF4-FFF2-40B4-BE49-F238E27FC236}">
                <a16:creationId xmlns:a16="http://schemas.microsoft.com/office/drawing/2014/main" id="{AC4E3CD4-C1DB-B426-4ADB-4802953889A0}"/>
              </a:ext>
            </a:extLst>
          </p:cNvPr>
          <p:cNvSpPr/>
          <p:nvPr/>
        </p:nvSpPr>
        <p:spPr>
          <a:xfrm>
            <a:off x="6938350" y="468640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Signe de multiplication 32">
            <a:extLst>
              <a:ext uri="{FF2B5EF4-FFF2-40B4-BE49-F238E27FC236}">
                <a16:creationId xmlns:a16="http://schemas.microsoft.com/office/drawing/2014/main" id="{123EA9E1-7638-F3C2-72CB-08817A417D17}"/>
              </a:ext>
            </a:extLst>
          </p:cNvPr>
          <p:cNvSpPr/>
          <p:nvPr/>
        </p:nvSpPr>
        <p:spPr>
          <a:xfrm>
            <a:off x="7298564" y="462088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Signe de multiplication 38">
            <a:extLst>
              <a:ext uri="{FF2B5EF4-FFF2-40B4-BE49-F238E27FC236}">
                <a16:creationId xmlns:a16="http://schemas.microsoft.com/office/drawing/2014/main" id="{4D778BE2-4EF0-09A5-C0D3-3A535AE74E01}"/>
              </a:ext>
            </a:extLst>
          </p:cNvPr>
          <p:cNvSpPr/>
          <p:nvPr/>
        </p:nvSpPr>
        <p:spPr>
          <a:xfrm>
            <a:off x="6590414" y="476661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Titre 1">
            <a:extLst>
              <a:ext uri="{FF2B5EF4-FFF2-40B4-BE49-F238E27FC236}">
                <a16:creationId xmlns:a16="http://schemas.microsoft.com/office/drawing/2014/main" id="{A1FF7F1F-D9A3-167B-88FA-300AC886E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3338" y="223266"/>
            <a:ext cx="2067636" cy="62283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092C1CA9-F77A-7672-C212-F0E48AC4D2AE}"/>
              </a:ext>
            </a:extLst>
          </p:cNvPr>
          <p:cNvSpPr txBox="1"/>
          <p:nvPr/>
        </p:nvSpPr>
        <p:spPr>
          <a:xfrm>
            <a:off x="0" y="5437815"/>
            <a:ext cx="4536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100 + 10 + 10 + 4 = </a:t>
            </a:r>
            <a:r>
              <a:rPr lang="fr-FR" sz="3600" b="1" dirty="0">
                <a:solidFill>
                  <a:srgbClr val="C00000"/>
                </a:solidFill>
              </a:rPr>
              <a:t>124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84A9586B-E253-3753-5E46-B684F3723001}"/>
              </a:ext>
            </a:extLst>
          </p:cNvPr>
          <p:cNvSpPr txBox="1"/>
          <p:nvPr/>
        </p:nvSpPr>
        <p:spPr>
          <a:xfrm>
            <a:off x="5256775" y="5478437"/>
            <a:ext cx="37989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 ×1 000 + 3×100 + </a:t>
            </a:r>
          </a:p>
          <a:p>
            <a:r>
              <a:rPr lang="fr-FR" sz="3200" dirty="0"/>
              <a:t>4×10 + 5×1 = </a:t>
            </a:r>
            <a:r>
              <a:rPr lang="fr-FR" sz="3200" b="1" dirty="0">
                <a:solidFill>
                  <a:srgbClr val="C00000"/>
                </a:solidFill>
              </a:rPr>
              <a:t>2 345</a:t>
            </a:r>
          </a:p>
        </p:txBody>
      </p:sp>
    </p:spTree>
    <p:extLst>
      <p:ext uri="{BB962C8B-B14F-4D97-AF65-F5344CB8AC3E}">
        <p14:creationId xmlns:p14="http://schemas.microsoft.com/office/powerpoint/2010/main" val="491848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475524-8FA5-20DA-FF41-D21B6F8594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13">
            <a:extLst>
              <a:ext uri="{FF2B5EF4-FFF2-40B4-BE49-F238E27FC236}">
                <a16:creationId xmlns:a16="http://schemas.microsoft.com/office/drawing/2014/main" id="{79E7A450-AD38-3C13-AA84-216395F7EA19}"/>
              </a:ext>
            </a:extLst>
          </p:cNvPr>
          <p:cNvGrpSpPr/>
          <p:nvPr/>
        </p:nvGrpSpPr>
        <p:grpSpPr>
          <a:xfrm>
            <a:off x="205324" y="1289980"/>
            <a:ext cx="4108138" cy="4325682"/>
            <a:chOff x="1769093" y="964165"/>
            <a:chExt cx="5400000" cy="5400000"/>
          </a:xfrm>
        </p:grpSpPr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3D0FD7D8-3FAA-DCDA-5F9B-BC6A97E0F95B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48FF698A-865C-2DE8-1F17-5DBD67A93D3B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29DF0004-FED5-FA74-0CCC-8E34405DAE1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9A04ED6B-DC25-18AD-BCCE-C1690FBD1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9767" y="275167"/>
            <a:ext cx="5925456" cy="541357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Écris le score total sur ton ardoise.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06EFAB7-8E38-C1B7-99E4-24F5CC67EA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A80B2925-C7FA-19DC-E1D1-3E3B39B89D6D}"/>
              </a:ext>
            </a:extLst>
          </p:cNvPr>
          <p:cNvSpPr/>
          <p:nvPr/>
        </p:nvSpPr>
        <p:spPr>
          <a:xfrm>
            <a:off x="2240899" y="291514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2649110-0096-D86A-9F8A-3078995F26EC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856C77E-46D8-2B13-ED4E-82EC09F1D1DC}"/>
              </a:ext>
            </a:extLst>
          </p:cNvPr>
          <p:cNvSpPr/>
          <p:nvPr/>
        </p:nvSpPr>
        <p:spPr>
          <a:xfrm>
            <a:off x="3551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8BAD77A1-CB30-724B-81BA-EF4EB6116F94}"/>
              </a:ext>
            </a:extLst>
          </p:cNvPr>
          <p:cNvCxnSpPr>
            <a:cxnSpLocks/>
          </p:cNvCxnSpPr>
          <p:nvPr/>
        </p:nvCxnSpPr>
        <p:spPr>
          <a:xfrm>
            <a:off x="4572000" y="869587"/>
            <a:ext cx="0" cy="57686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63EB219-0CEC-4801-7343-352D706FC110}"/>
              </a:ext>
            </a:extLst>
          </p:cNvPr>
          <p:cNvSpPr txBox="1"/>
          <p:nvPr/>
        </p:nvSpPr>
        <p:spPr>
          <a:xfrm>
            <a:off x="2159277" y="3278284"/>
            <a:ext cx="2189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100      10       1    </a:t>
            </a:r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2CF3B8C7-284F-1627-1A8E-FAEB36B4380A}"/>
              </a:ext>
            </a:extLst>
          </p:cNvPr>
          <p:cNvSpPr/>
          <p:nvPr/>
        </p:nvSpPr>
        <p:spPr>
          <a:xfrm>
            <a:off x="1657090" y="292496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19D4B563-6C54-E482-CBFD-4F1029C38F29}"/>
              </a:ext>
            </a:extLst>
          </p:cNvPr>
          <p:cNvSpPr/>
          <p:nvPr/>
        </p:nvSpPr>
        <p:spPr>
          <a:xfrm>
            <a:off x="1719499" y="339807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FBBF6224-172C-F444-297E-8A53EBF6A426}"/>
              </a:ext>
            </a:extLst>
          </p:cNvPr>
          <p:cNvGrpSpPr/>
          <p:nvPr/>
        </p:nvGrpSpPr>
        <p:grpSpPr>
          <a:xfrm>
            <a:off x="4645287" y="1362934"/>
            <a:ext cx="4345255" cy="4436873"/>
            <a:chOff x="1295916" y="500742"/>
            <a:chExt cx="6198919" cy="6198919"/>
          </a:xfrm>
        </p:grpSpPr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24B261A1-8BDA-B46C-7135-FFC411DC5FBB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D08B9F71-41D4-FE7A-5E9A-4929F4AC3DC2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23" name="Ellipse 22">
                <a:extLst>
                  <a:ext uri="{FF2B5EF4-FFF2-40B4-BE49-F238E27FC236}">
                    <a16:creationId xmlns:a16="http://schemas.microsoft.com/office/drawing/2014/main" id="{58D5D820-5F30-66D3-BA75-FA1E6667F7DF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4" name="Ellipse 23">
                <a:extLst>
                  <a:ext uri="{FF2B5EF4-FFF2-40B4-BE49-F238E27FC236}">
                    <a16:creationId xmlns:a16="http://schemas.microsoft.com/office/drawing/2014/main" id="{1FB3D4D4-34D0-62E6-6BA1-EDE654CCB2E9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5C2DF3C9-0B96-0942-9FA0-96BBDAC9598D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26" name="ZoneTexte 25">
            <a:extLst>
              <a:ext uri="{FF2B5EF4-FFF2-40B4-BE49-F238E27FC236}">
                <a16:creationId xmlns:a16="http://schemas.microsoft.com/office/drawing/2014/main" id="{7073A301-DA04-3D38-8975-B0D09C651579}"/>
              </a:ext>
            </a:extLst>
          </p:cNvPr>
          <p:cNvSpPr txBox="1"/>
          <p:nvPr/>
        </p:nvSpPr>
        <p:spPr>
          <a:xfrm>
            <a:off x="6522310" y="3092970"/>
            <a:ext cx="37705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1 000    100    10      1    </a:t>
            </a:r>
          </a:p>
        </p:txBody>
      </p:sp>
      <p:sp>
        <p:nvSpPr>
          <p:cNvPr id="34" name="Signe de multiplication 33">
            <a:extLst>
              <a:ext uri="{FF2B5EF4-FFF2-40B4-BE49-F238E27FC236}">
                <a16:creationId xmlns:a16="http://schemas.microsoft.com/office/drawing/2014/main" id="{DDB97914-FF64-2BBB-D809-0A2C8C7F9DB6}"/>
              </a:ext>
            </a:extLst>
          </p:cNvPr>
          <p:cNvSpPr/>
          <p:nvPr/>
        </p:nvSpPr>
        <p:spPr>
          <a:xfrm>
            <a:off x="6015045" y="388722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Signe de multiplication 34">
            <a:extLst>
              <a:ext uri="{FF2B5EF4-FFF2-40B4-BE49-F238E27FC236}">
                <a16:creationId xmlns:a16="http://schemas.microsoft.com/office/drawing/2014/main" id="{F6354A87-AD7F-EA77-91CE-154FE900C187}"/>
              </a:ext>
            </a:extLst>
          </p:cNvPr>
          <p:cNvSpPr/>
          <p:nvPr/>
        </p:nvSpPr>
        <p:spPr>
          <a:xfrm>
            <a:off x="6513487" y="35762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Signe de multiplication 35">
            <a:extLst>
              <a:ext uri="{FF2B5EF4-FFF2-40B4-BE49-F238E27FC236}">
                <a16:creationId xmlns:a16="http://schemas.microsoft.com/office/drawing/2014/main" id="{89D418DD-1719-C535-07EB-4AA05D29F29E}"/>
              </a:ext>
            </a:extLst>
          </p:cNvPr>
          <p:cNvSpPr/>
          <p:nvPr/>
        </p:nvSpPr>
        <p:spPr>
          <a:xfrm>
            <a:off x="6351320" y="415176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Signe de multiplication 36">
            <a:extLst>
              <a:ext uri="{FF2B5EF4-FFF2-40B4-BE49-F238E27FC236}">
                <a16:creationId xmlns:a16="http://schemas.microsoft.com/office/drawing/2014/main" id="{F4228C61-AEC0-93FD-A8F4-BA4C00FECDBE}"/>
              </a:ext>
            </a:extLst>
          </p:cNvPr>
          <p:cNvSpPr/>
          <p:nvPr/>
        </p:nvSpPr>
        <p:spPr>
          <a:xfrm>
            <a:off x="7155012" y="389082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Signe de multiplication 37">
            <a:extLst>
              <a:ext uri="{FF2B5EF4-FFF2-40B4-BE49-F238E27FC236}">
                <a16:creationId xmlns:a16="http://schemas.microsoft.com/office/drawing/2014/main" id="{F7A26243-D0D8-6D84-C71E-0DD6D086CAB2}"/>
              </a:ext>
            </a:extLst>
          </p:cNvPr>
          <p:cNvSpPr/>
          <p:nvPr/>
        </p:nvSpPr>
        <p:spPr>
          <a:xfrm>
            <a:off x="6897980" y="340789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Signe de multiplication 3">
            <a:extLst>
              <a:ext uri="{FF2B5EF4-FFF2-40B4-BE49-F238E27FC236}">
                <a16:creationId xmlns:a16="http://schemas.microsoft.com/office/drawing/2014/main" id="{4951A985-FB64-0F0E-4E2A-A408B3D38542}"/>
              </a:ext>
            </a:extLst>
          </p:cNvPr>
          <p:cNvSpPr/>
          <p:nvPr/>
        </p:nvSpPr>
        <p:spPr>
          <a:xfrm>
            <a:off x="2067111" y="158435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Signe de multiplication 9">
            <a:extLst>
              <a:ext uri="{FF2B5EF4-FFF2-40B4-BE49-F238E27FC236}">
                <a16:creationId xmlns:a16="http://schemas.microsoft.com/office/drawing/2014/main" id="{879F8F99-EB41-BFE4-4BC4-7F4A3EBD04F0}"/>
              </a:ext>
            </a:extLst>
          </p:cNvPr>
          <p:cNvSpPr/>
          <p:nvPr/>
        </p:nvSpPr>
        <p:spPr>
          <a:xfrm>
            <a:off x="2476810" y="146886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Signe de multiplication 10">
            <a:extLst>
              <a:ext uri="{FF2B5EF4-FFF2-40B4-BE49-F238E27FC236}">
                <a16:creationId xmlns:a16="http://schemas.microsoft.com/office/drawing/2014/main" id="{E8C3A1EC-0AAA-E011-C32B-31E9312DAEF1}"/>
              </a:ext>
            </a:extLst>
          </p:cNvPr>
          <p:cNvSpPr/>
          <p:nvPr/>
        </p:nvSpPr>
        <p:spPr>
          <a:xfrm>
            <a:off x="1547566" y="136293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Signe de multiplication 11">
            <a:extLst>
              <a:ext uri="{FF2B5EF4-FFF2-40B4-BE49-F238E27FC236}">
                <a16:creationId xmlns:a16="http://schemas.microsoft.com/office/drawing/2014/main" id="{CE865748-2738-36DE-BAAF-1A116CBC4118}"/>
              </a:ext>
            </a:extLst>
          </p:cNvPr>
          <p:cNvSpPr/>
          <p:nvPr/>
        </p:nvSpPr>
        <p:spPr>
          <a:xfrm>
            <a:off x="516625" y="240252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Signe de multiplication 12">
            <a:extLst>
              <a:ext uri="{FF2B5EF4-FFF2-40B4-BE49-F238E27FC236}">
                <a16:creationId xmlns:a16="http://schemas.microsoft.com/office/drawing/2014/main" id="{8C5ABDAC-5A7D-3345-6D61-C04FA433A95F}"/>
              </a:ext>
            </a:extLst>
          </p:cNvPr>
          <p:cNvSpPr/>
          <p:nvPr/>
        </p:nvSpPr>
        <p:spPr>
          <a:xfrm>
            <a:off x="5824634" y="354885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e de multiplication 26">
            <a:extLst>
              <a:ext uri="{FF2B5EF4-FFF2-40B4-BE49-F238E27FC236}">
                <a16:creationId xmlns:a16="http://schemas.microsoft.com/office/drawing/2014/main" id="{DCFA6A4F-3A8B-489D-F4BA-35372E508301}"/>
              </a:ext>
            </a:extLst>
          </p:cNvPr>
          <p:cNvSpPr/>
          <p:nvPr/>
        </p:nvSpPr>
        <p:spPr>
          <a:xfrm>
            <a:off x="6752196" y="412486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Signe de multiplication 27">
            <a:extLst>
              <a:ext uri="{FF2B5EF4-FFF2-40B4-BE49-F238E27FC236}">
                <a16:creationId xmlns:a16="http://schemas.microsoft.com/office/drawing/2014/main" id="{C6F5BFFC-21A9-E318-F63A-64C76C2903E3}"/>
              </a:ext>
            </a:extLst>
          </p:cNvPr>
          <p:cNvSpPr/>
          <p:nvPr/>
        </p:nvSpPr>
        <p:spPr>
          <a:xfrm>
            <a:off x="6561019" y="201092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Signe de multiplication 28">
            <a:extLst>
              <a:ext uri="{FF2B5EF4-FFF2-40B4-BE49-F238E27FC236}">
                <a16:creationId xmlns:a16="http://schemas.microsoft.com/office/drawing/2014/main" id="{D6BF3E3A-3E15-FD99-A8EE-67BF8809DF38}"/>
              </a:ext>
            </a:extLst>
          </p:cNvPr>
          <p:cNvSpPr/>
          <p:nvPr/>
        </p:nvSpPr>
        <p:spPr>
          <a:xfrm>
            <a:off x="6294446" y="326146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Signe de multiplication 39">
            <a:extLst>
              <a:ext uri="{FF2B5EF4-FFF2-40B4-BE49-F238E27FC236}">
                <a16:creationId xmlns:a16="http://schemas.microsoft.com/office/drawing/2014/main" id="{7B9D27DF-A601-58A2-41B6-E423F3D17EFC}"/>
              </a:ext>
            </a:extLst>
          </p:cNvPr>
          <p:cNvSpPr/>
          <p:nvPr/>
        </p:nvSpPr>
        <p:spPr>
          <a:xfrm>
            <a:off x="706580" y="201092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Signe de multiplication 40">
            <a:extLst>
              <a:ext uri="{FF2B5EF4-FFF2-40B4-BE49-F238E27FC236}">
                <a16:creationId xmlns:a16="http://schemas.microsoft.com/office/drawing/2014/main" id="{3A9C4472-F775-6648-38D1-DE035D2EDF19}"/>
              </a:ext>
            </a:extLst>
          </p:cNvPr>
          <p:cNvSpPr/>
          <p:nvPr/>
        </p:nvSpPr>
        <p:spPr>
          <a:xfrm>
            <a:off x="343414" y="289350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4697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1D3F0A-6183-1C89-C1F6-6C5E010BE1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13">
            <a:extLst>
              <a:ext uri="{FF2B5EF4-FFF2-40B4-BE49-F238E27FC236}">
                <a16:creationId xmlns:a16="http://schemas.microsoft.com/office/drawing/2014/main" id="{6F28B90B-60AF-2703-2E29-DC52557354D1}"/>
              </a:ext>
            </a:extLst>
          </p:cNvPr>
          <p:cNvGrpSpPr/>
          <p:nvPr/>
        </p:nvGrpSpPr>
        <p:grpSpPr>
          <a:xfrm>
            <a:off x="270490" y="943751"/>
            <a:ext cx="4108138" cy="4325682"/>
            <a:chOff x="1769093" y="964165"/>
            <a:chExt cx="5400000" cy="5400000"/>
          </a:xfrm>
        </p:grpSpPr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1DEC764B-F1C0-DA49-610D-02C1D39E8251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06A46EE8-B049-6DEA-D917-772196AF2758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4A69BD01-9721-A252-D588-05F082897333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4E9EF45-18ED-E01F-BB8F-39EF4872DC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EFEBBB8D-58B9-45F3-B17F-A7343F705EC7}"/>
              </a:ext>
            </a:extLst>
          </p:cNvPr>
          <p:cNvSpPr/>
          <p:nvPr/>
        </p:nvSpPr>
        <p:spPr>
          <a:xfrm>
            <a:off x="2306065" y="256891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543C130-71BC-B5B8-877C-3D3EF8D9636B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E3DA5D-6CB3-7FAC-698E-2C57419E500D}"/>
              </a:ext>
            </a:extLst>
          </p:cNvPr>
          <p:cNvSpPr/>
          <p:nvPr/>
        </p:nvSpPr>
        <p:spPr>
          <a:xfrm>
            <a:off x="3551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960F4808-C5A2-B153-7A6A-4CEE99FA226F}"/>
              </a:ext>
            </a:extLst>
          </p:cNvPr>
          <p:cNvCxnSpPr>
            <a:cxnSpLocks/>
          </p:cNvCxnSpPr>
          <p:nvPr/>
        </p:nvCxnSpPr>
        <p:spPr>
          <a:xfrm>
            <a:off x="4572000" y="869587"/>
            <a:ext cx="0" cy="57686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05064FD4-8701-6DAE-56E6-B9083EEE8BC9}"/>
              </a:ext>
            </a:extLst>
          </p:cNvPr>
          <p:cNvSpPr txBox="1"/>
          <p:nvPr/>
        </p:nvSpPr>
        <p:spPr>
          <a:xfrm>
            <a:off x="2224443" y="2932055"/>
            <a:ext cx="2189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100      10       1    </a:t>
            </a:r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D6F1C396-BD9A-B4DE-6448-256C71132173}"/>
              </a:ext>
            </a:extLst>
          </p:cNvPr>
          <p:cNvSpPr/>
          <p:nvPr/>
        </p:nvSpPr>
        <p:spPr>
          <a:xfrm>
            <a:off x="1722256" y="257873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3E73A7E7-C1AB-AD08-76F7-97E54FDDA335}"/>
              </a:ext>
            </a:extLst>
          </p:cNvPr>
          <p:cNvSpPr/>
          <p:nvPr/>
        </p:nvSpPr>
        <p:spPr>
          <a:xfrm>
            <a:off x="1784665" y="305184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D27242EB-3A31-2149-3EE2-CCC8811772E0}"/>
              </a:ext>
            </a:extLst>
          </p:cNvPr>
          <p:cNvGrpSpPr/>
          <p:nvPr/>
        </p:nvGrpSpPr>
        <p:grpSpPr>
          <a:xfrm>
            <a:off x="4710453" y="1016705"/>
            <a:ext cx="4345255" cy="4436873"/>
            <a:chOff x="1295916" y="500742"/>
            <a:chExt cx="6198919" cy="6198919"/>
          </a:xfrm>
        </p:grpSpPr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E99C5F1-3583-EDC7-1D49-B841F8B4794A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49AE2114-C3CB-C457-DE9E-ACB30B1F6833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23" name="Ellipse 22">
                <a:extLst>
                  <a:ext uri="{FF2B5EF4-FFF2-40B4-BE49-F238E27FC236}">
                    <a16:creationId xmlns:a16="http://schemas.microsoft.com/office/drawing/2014/main" id="{376A5DB1-440E-92F8-D65F-117FF31C5C95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4" name="Ellipse 23">
                <a:extLst>
                  <a:ext uri="{FF2B5EF4-FFF2-40B4-BE49-F238E27FC236}">
                    <a16:creationId xmlns:a16="http://schemas.microsoft.com/office/drawing/2014/main" id="{95D399C6-B103-0F5C-CBFB-1EAC3F471B06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97BB232F-84CE-BB50-D6C5-6F1C5FFBCE24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26" name="ZoneTexte 25">
            <a:extLst>
              <a:ext uri="{FF2B5EF4-FFF2-40B4-BE49-F238E27FC236}">
                <a16:creationId xmlns:a16="http://schemas.microsoft.com/office/drawing/2014/main" id="{BC6B8C1E-6362-9677-3C15-131FC617331F}"/>
              </a:ext>
            </a:extLst>
          </p:cNvPr>
          <p:cNvSpPr txBox="1"/>
          <p:nvPr/>
        </p:nvSpPr>
        <p:spPr>
          <a:xfrm>
            <a:off x="6587476" y="2746741"/>
            <a:ext cx="37705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1 000    100    10      1    </a:t>
            </a:r>
          </a:p>
        </p:txBody>
      </p:sp>
      <p:sp>
        <p:nvSpPr>
          <p:cNvPr id="34" name="Signe de multiplication 33">
            <a:extLst>
              <a:ext uri="{FF2B5EF4-FFF2-40B4-BE49-F238E27FC236}">
                <a16:creationId xmlns:a16="http://schemas.microsoft.com/office/drawing/2014/main" id="{543868CD-BF35-58D4-9266-26CD4F15A339}"/>
              </a:ext>
            </a:extLst>
          </p:cNvPr>
          <p:cNvSpPr/>
          <p:nvPr/>
        </p:nvSpPr>
        <p:spPr>
          <a:xfrm>
            <a:off x="6080211" y="354099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Signe de multiplication 34">
            <a:extLst>
              <a:ext uri="{FF2B5EF4-FFF2-40B4-BE49-F238E27FC236}">
                <a16:creationId xmlns:a16="http://schemas.microsoft.com/office/drawing/2014/main" id="{DDE2AF73-CB4D-D8D6-C213-8AF15B8ED4B3}"/>
              </a:ext>
            </a:extLst>
          </p:cNvPr>
          <p:cNvSpPr/>
          <p:nvPr/>
        </p:nvSpPr>
        <p:spPr>
          <a:xfrm>
            <a:off x="6578653" y="322997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Signe de multiplication 35">
            <a:extLst>
              <a:ext uri="{FF2B5EF4-FFF2-40B4-BE49-F238E27FC236}">
                <a16:creationId xmlns:a16="http://schemas.microsoft.com/office/drawing/2014/main" id="{BF598726-9B56-54AF-2F8F-E6DF0300B4D9}"/>
              </a:ext>
            </a:extLst>
          </p:cNvPr>
          <p:cNvSpPr/>
          <p:nvPr/>
        </p:nvSpPr>
        <p:spPr>
          <a:xfrm>
            <a:off x="6416486" y="380553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Signe de multiplication 36">
            <a:extLst>
              <a:ext uri="{FF2B5EF4-FFF2-40B4-BE49-F238E27FC236}">
                <a16:creationId xmlns:a16="http://schemas.microsoft.com/office/drawing/2014/main" id="{06CAEE96-00AB-D4C3-EDE1-ACB71426E9E0}"/>
              </a:ext>
            </a:extLst>
          </p:cNvPr>
          <p:cNvSpPr/>
          <p:nvPr/>
        </p:nvSpPr>
        <p:spPr>
          <a:xfrm>
            <a:off x="7220178" y="354459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Signe de multiplication 37">
            <a:extLst>
              <a:ext uri="{FF2B5EF4-FFF2-40B4-BE49-F238E27FC236}">
                <a16:creationId xmlns:a16="http://schemas.microsoft.com/office/drawing/2014/main" id="{58E0F7C7-54AD-B6E2-71D6-C9EF64B82F34}"/>
              </a:ext>
            </a:extLst>
          </p:cNvPr>
          <p:cNvSpPr/>
          <p:nvPr/>
        </p:nvSpPr>
        <p:spPr>
          <a:xfrm>
            <a:off x="6963146" y="306166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Signe de multiplication 3">
            <a:extLst>
              <a:ext uri="{FF2B5EF4-FFF2-40B4-BE49-F238E27FC236}">
                <a16:creationId xmlns:a16="http://schemas.microsoft.com/office/drawing/2014/main" id="{ED287B4F-E93E-9166-C167-A03F74B4AB5B}"/>
              </a:ext>
            </a:extLst>
          </p:cNvPr>
          <p:cNvSpPr/>
          <p:nvPr/>
        </p:nvSpPr>
        <p:spPr>
          <a:xfrm>
            <a:off x="2132277" y="123812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Signe de multiplication 9">
            <a:extLst>
              <a:ext uri="{FF2B5EF4-FFF2-40B4-BE49-F238E27FC236}">
                <a16:creationId xmlns:a16="http://schemas.microsoft.com/office/drawing/2014/main" id="{B1C5958F-0709-30DB-0118-5E82356ABF30}"/>
              </a:ext>
            </a:extLst>
          </p:cNvPr>
          <p:cNvSpPr/>
          <p:nvPr/>
        </p:nvSpPr>
        <p:spPr>
          <a:xfrm>
            <a:off x="2541976" y="112263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Signe de multiplication 10">
            <a:extLst>
              <a:ext uri="{FF2B5EF4-FFF2-40B4-BE49-F238E27FC236}">
                <a16:creationId xmlns:a16="http://schemas.microsoft.com/office/drawing/2014/main" id="{ED5A9981-BC99-78E1-9076-8CD061CE3C30}"/>
              </a:ext>
            </a:extLst>
          </p:cNvPr>
          <p:cNvSpPr/>
          <p:nvPr/>
        </p:nvSpPr>
        <p:spPr>
          <a:xfrm>
            <a:off x="1612732" y="101670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Signe de multiplication 11">
            <a:extLst>
              <a:ext uri="{FF2B5EF4-FFF2-40B4-BE49-F238E27FC236}">
                <a16:creationId xmlns:a16="http://schemas.microsoft.com/office/drawing/2014/main" id="{9EDBA021-5D91-EAC8-2092-C35516E1C318}"/>
              </a:ext>
            </a:extLst>
          </p:cNvPr>
          <p:cNvSpPr/>
          <p:nvPr/>
        </p:nvSpPr>
        <p:spPr>
          <a:xfrm>
            <a:off x="581791" y="205629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Signe de multiplication 12">
            <a:extLst>
              <a:ext uri="{FF2B5EF4-FFF2-40B4-BE49-F238E27FC236}">
                <a16:creationId xmlns:a16="http://schemas.microsoft.com/office/drawing/2014/main" id="{5AA726BA-6218-B9CF-0B0E-4684DCC3C10D}"/>
              </a:ext>
            </a:extLst>
          </p:cNvPr>
          <p:cNvSpPr/>
          <p:nvPr/>
        </p:nvSpPr>
        <p:spPr>
          <a:xfrm>
            <a:off x="5889800" y="320262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e de multiplication 26">
            <a:extLst>
              <a:ext uri="{FF2B5EF4-FFF2-40B4-BE49-F238E27FC236}">
                <a16:creationId xmlns:a16="http://schemas.microsoft.com/office/drawing/2014/main" id="{128FC56C-BACD-6278-5DA8-556D331EA908}"/>
              </a:ext>
            </a:extLst>
          </p:cNvPr>
          <p:cNvSpPr/>
          <p:nvPr/>
        </p:nvSpPr>
        <p:spPr>
          <a:xfrm>
            <a:off x="6817362" y="377863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Signe de multiplication 27">
            <a:extLst>
              <a:ext uri="{FF2B5EF4-FFF2-40B4-BE49-F238E27FC236}">
                <a16:creationId xmlns:a16="http://schemas.microsoft.com/office/drawing/2014/main" id="{13C6FAF7-39DB-98C8-86AF-2214C0CE6871}"/>
              </a:ext>
            </a:extLst>
          </p:cNvPr>
          <p:cNvSpPr/>
          <p:nvPr/>
        </p:nvSpPr>
        <p:spPr>
          <a:xfrm>
            <a:off x="6626185" y="166469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Signe de multiplication 28">
            <a:extLst>
              <a:ext uri="{FF2B5EF4-FFF2-40B4-BE49-F238E27FC236}">
                <a16:creationId xmlns:a16="http://schemas.microsoft.com/office/drawing/2014/main" id="{5F5198B4-968F-07B9-3679-A5C16157D087}"/>
              </a:ext>
            </a:extLst>
          </p:cNvPr>
          <p:cNvSpPr/>
          <p:nvPr/>
        </p:nvSpPr>
        <p:spPr>
          <a:xfrm>
            <a:off x="6359612" y="291523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Signe de multiplication 39">
            <a:extLst>
              <a:ext uri="{FF2B5EF4-FFF2-40B4-BE49-F238E27FC236}">
                <a16:creationId xmlns:a16="http://schemas.microsoft.com/office/drawing/2014/main" id="{2A1AC7AB-2D02-FB42-2BDE-83D478089C93}"/>
              </a:ext>
            </a:extLst>
          </p:cNvPr>
          <p:cNvSpPr/>
          <p:nvPr/>
        </p:nvSpPr>
        <p:spPr>
          <a:xfrm>
            <a:off x="771746" y="166469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Signe de multiplication 40">
            <a:extLst>
              <a:ext uri="{FF2B5EF4-FFF2-40B4-BE49-F238E27FC236}">
                <a16:creationId xmlns:a16="http://schemas.microsoft.com/office/drawing/2014/main" id="{BB1AAC79-70C5-4129-4402-2D5054EA890D}"/>
              </a:ext>
            </a:extLst>
          </p:cNvPr>
          <p:cNvSpPr/>
          <p:nvPr/>
        </p:nvSpPr>
        <p:spPr>
          <a:xfrm>
            <a:off x="408580" y="254727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63DF78A7-1B48-3AB3-1A79-FCAEDF7C3AC1}"/>
              </a:ext>
            </a:extLst>
          </p:cNvPr>
          <p:cNvSpPr txBox="1"/>
          <p:nvPr/>
        </p:nvSpPr>
        <p:spPr>
          <a:xfrm>
            <a:off x="681980" y="5374982"/>
            <a:ext cx="3285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100 + 100 + 100 + 3 + 3 = </a:t>
            </a:r>
            <a:r>
              <a:rPr lang="fr-FR" sz="3200" b="1" dirty="0">
                <a:solidFill>
                  <a:srgbClr val="C00000"/>
                </a:solidFill>
              </a:rPr>
              <a:t>306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2CF95D92-511D-A128-E3F9-0FD510552381}"/>
              </a:ext>
            </a:extLst>
          </p:cNvPr>
          <p:cNvSpPr txBox="1"/>
          <p:nvPr/>
        </p:nvSpPr>
        <p:spPr>
          <a:xfrm>
            <a:off x="5312675" y="5505615"/>
            <a:ext cx="34762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3 ×1 000 + 5×100 + 1×10 = </a:t>
            </a:r>
            <a:r>
              <a:rPr lang="fr-FR" sz="3200" b="1" dirty="0">
                <a:solidFill>
                  <a:srgbClr val="C00000"/>
                </a:solidFill>
              </a:rPr>
              <a:t>3 510</a:t>
            </a:r>
          </a:p>
        </p:txBody>
      </p:sp>
      <p:sp>
        <p:nvSpPr>
          <p:cNvPr id="39" name="Titre 1">
            <a:extLst>
              <a:ext uri="{FF2B5EF4-FFF2-40B4-BE49-F238E27FC236}">
                <a16:creationId xmlns:a16="http://schemas.microsoft.com/office/drawing/2014/main" id="{41FEB8EE-E3F6-7C48-92F8-4A45417A9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3338" y="223266"/>
            <a:ext cx="2067636" cy="62283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5565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A407F0-1FE3-FD0B-2F17-768ABB23D1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73F36D-731D-CB79-3E4D-920101F35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9767" y="275167"/>
            <a:ext cx="5925456" cy="541357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Écris le score total sur ton ardoise.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6C5FDAB-8E6E-26E0-7107-9B06EFFC6F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B55372-6DEC-3C9A-2764-3048571424DD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60F553B-A7BF-17F3-1737-7F742057459B}"/>
              </a:ext>
            </a:extLst>
          </p:cNvPr>
          <p:cNvSpPr/>
          <p:nvPr/>
        </p:nvSpPr>
        <p:spPr>
          <a:xfrm>
            <a:off x="3551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F905AD19-A4F3-BBDE-F16F-1AFD284187BB}"/>
              </a:ext>
            </a:extLst>
          </p:cNvPr>
          <p:cNvCxnSpPr>
            <a:cxnSpLocks/>
          </p:cNvCxnSpPr>
          <p:nvPr/>
        </p:nvCxnSpPr>
        <p:spPr>
          <a:xfrm>
            <a:off x="4572000" y="869587"/>
            <a:ext cx="0" cy="57686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B2B2FD8F-FC23-4F58-AD3A-1F10D9FE31FD}"/>
              </a:ext>
            </a:extLst>
          </p:cNvPr>
          <p:cNvGrpSpPr/>
          <p:nvPr/>
        </p:nvGrpSpPr>
        <p:grpSpPr>
          <a:xfrm>
            <a:off x="4645287" y="1362934"/>
            <a:ext cx="4345255" cy="4436873"/>
            <a:chOff x="1295916" y="500742"/>
            <a:chExt cx="6198919" cy="6198919"/>
          </a:xfrm>
        </p:grpSpPr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D60EA3CC-9058-4945-B2A3-0F221ED41007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C4940041-D16F-17DB-3A77-7C5B59FD1542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23" name="Ellipse 22">
                <a:extLst>
                  <a:ext uri="{FF2B5EF4-FFF2-40B4-BE49-F238E27FC236}">
                    <a16:creationId xmlns:a16="http://schemas.microsoft.com/office/drawing/2014/main" id="{76055392-16EB-A373-F8CD-2F9C818A5F22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4" name="Ellipse 23">
                <a:extLst>
                  <a:ext uri="{FF2B5EF4-FFF2-40B4-BE49-F238E27FC236}">
                    <a16:creationId xmlns:a16="http://schemas.microsoft.com/office/drawing/2014/main" id="{2B5E1C70-294F-A852-7C46-66807946FF0F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DAA172E7-75C6-095F-C672-BED12B4FAE6D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26" name="ZoneTexte 25">
            <a:extLst>
              <a:ext uri="{FF2B5EF4-FFF2-40B4-BE49-F238E27FC236}">
                <a16:creationId xmlns:a16="http://schemas.microsoft.com/office/drawing/2014/main" id="{03D687DD-B75F-C377-D7D4-C24B491ABC64}"/>
              </a:ext>
            </a:extLst>
          </p:cNvPr>
          <p:cNvSpPr txBox="1"/>
          <p:nvPr/>
        </p:nvSpPr>
        <p:spPr>
          <a:xfrm>
            <a:off x="6522310" y="3092970"/>
            <a:ext cx="37705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1 000    100    10      1    </a:t>
            </a:r>
          </a:p>
        </p:txBody>
      </p:sp>
      <p:sp>
        <p:nvSpPr>
          <p:cNvPr id="34" name="Signe de multiplication 33">
            <a:extLst>
              <a:ext uri="{FF2B5EF4-FFF2-40B4-BE49-F238E27FC236}">
                <a16:creationId xmlns:a16="http://schemas.microsoft.com/office/drawing/2014/main" id="{04852B1D-3FA0-846C-633B-4A3601645D5C}"/>
              </a:ext>
            </a:extLst>
          </p:cNvPr>
          <p:cNvSpPr/>
          <p:nvPr/>
        </p:nvSpPr>
        <p:spPr>
          <a:xfrm>
            <a:off x="6015045" y="388722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Signe de multiplication 34">
            <a:extLst>
              <a:ext uri="{FF2B5EF4-FFF2-40B4-BE49-F238E27FC236}">
                <a16:creationId xmlns:a16="http://schemas.microsoft.com/office/drawing/2014/main" id="{B1CA4500-8F63-EE59-C088-6DBB02421BEC}"/>
              </a:ext>
            </a:extLst>
          </p:cNvPr>
          <p:cNvSpPr/>
          <p:nvPr/>
        </p:nvSpPr>
        <p:spPr>
          <a:xfrm>
            <a:off x="6513487" y="35762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Signe de multiplication 35">
            <a:extLst>
              <a:ext uri="{FF2B5EF4-FFF2-40B4-BE49-F238E27FC236}">
                <a16:creationId xmlns:a16="http://schemas.microsoft.com/office/drawing/2014/main" id="{90F32D53-6562-D102-A4FD-953F98D31F71}"/>
              </a:ext>
            </a:extLst>
          </p:cNvPr>
          <p:cNvSpPr/>
          <p:nvPr/>
        </p:nvSpPr>
        <p:spPr>
          <a:xfrm>
            <a:off x="6351320" y="415176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Signe de multiplication 36">
            <a:extLst>
              <a:ext uri="{FF2B5EF4-FFF2-40B4-BE49-F238E27FC236}">
                <a16:creationId xmlns:a16="http://schemas.microsoft.com/office/drawing/2014/main" id="{30C965CE-3724-46E1-77D6-DAE6170DB4F2}"/>
              </a:ext>
            </a:extLst>
          </p:cNvPr>
          <p:cNvSpPr/>
          <p:nvPr/>
        </p:nvSpPr>
        <p:spPr>
          <a:xfrm>
            <a:off x="7155012" y="389082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Signe de multiplication 37">
            <a:extLst>
              <a:ext uri="{FF2B5EF4-FFF2-40B4-BE49-F238E27FC236}">
                <a16:creationId xmlns:a16="http://schemas.microsoft.com/office/drawing/2014/main" id="{0C6CC328-FB07-21E1-71B1-C24E59497C33}"/>
              </a:ext>
            </a:extLst>
          </p:cNvPr>
          <p:cNvSpPr/>
          <p:nvPr/>
        </p:nvSpPr>
        <p:spPr>
          <a:xfrm>
            <a:off x="6379137" y="146318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e de multiplication 26">
            <a:extLst>
              <a:ext uri="{FF2B5EF4-FFF2-40B4-BE49-F238E27FC236}">
                <a16:creationId xmlns:a16="http://schemas.microsoft.com/office/drawing/2014/main" id="{0B3EBE5A-C497-30BE-259D-263764F02340}"/>
              </a:ext>
            </a:extLst>
          </p:cNvPr>
          <p:cNvSpPr/>
          <p:nvPr/>
        </p:nvSpPr>
        <p:spPr>
          <a:xfrm>
            <a:off x="6752196" y="412486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Signe de multiplication 27">
            <a:extLst>
              <a:ext uri="{FF2B5EF4-FFF2-40B4-BE49-F238E27FC236}">
                <a16:creationId xmlns:a16="http://schemas.microsoft.com/office/drawing/2014/main" id="{7D89FBAF-277B-C3C4-14BC-84546434A5CE}"/>
              </a:ext>
            </a:extLst>
          </p:cNvPr>
          <p:cNvSpPr/>
          <p:nvPr/>
        </p:nvSpPr>
        <p:spPr>
          <a:xfrm>
            <a:off x="5989146" y="158055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Signe de multiplication 28">
            <a:extLst>
              <a:ext uri="{FF2B5EF4-FFF2-40B4-BE49-F238E27FC236}">
                <a16:creationId xmlns:a16="http://schemas.microsoft.com/office/drawing/2014/main" id="{C1266857-EB28-C464-09FE-E9422A2F4F99}"/>
              </a:ext>
            </a:extLst>
          </p:cNvPr>
          <p:cNvSpPr/>
          <p:nvPr/>
        </p:nvSpPr>
        <p:spPr>
          <a:xfrm>
            <a:off x="6772500" y="144306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7501A1E9-71E6-096D-FB9B-F62ED22D2D12}"/>
              </a:ext>
            </a:extLst>
          </p:cNvPr>
          <p:cNvGrpSpPr/>
          <p:nvPr/>
        </p:nvGrpSpPr>
        <p:grpSpPr>
          <a:xfrm>
            <a:off x="81348" y="1362934"/>
            <a:ext cx="4345255" cy="4436873"/>
            <a:chOff x="1295916" y="500742"/>
            <a:chExt cx="6198919" cy="6198919"/>
          </a:xfrm>
        </p:grpSpPr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B6F091D6-A19D-9AA8-E179-17E3297163FB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32" name="Groupe 31">
              <a:extLst>
                <a:ext uri="{FF2B5EF4-FFF2-40B4-BE49-F238E27FC236}">
                  <a16:creationId xmlns:a16="http://schemas.microsoft.com/office/drawing/2014/main" id="{18A79851-5E35-26C8-6ABC-05D56B862843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33" name="Ellipse 32">
                <a:extLst>
                  <a:ext uri="{FF2B5EF4-FFF2-40B4-BE49-F238E27FC236}">
                    <a16:creationId xmlns:a16="http://schemas.microsoft.com/office/drawing/2014/main" id="{0AF3D2EF-CC49-80BA-1806-2EC81F3CEF1B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AAA8266F-1E87-79B1-5A68-4220836232FF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2" name="Ellipse 41">
                <a:extLst>
                  <a:ext uri="{FF2B5EF4-FFF2-40B4-BE49-F238E27FC236}">
                    <a16:creationId xmlns:a16="http://schemas.microsoft.com/office/drawing/2014/main" id="{FAD696DA-3967-2FDE-DC0E-D13D19DD1999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43" name="Signe de multiplication 42">
            <a:extLst>
              <a:ext uri="{FF2B5EF4-FFF2-40B4-BE49-F238E27FC236}">
                <a16:creationId xmlns:a16="http://schemas.microsoft.com/office/drawing/2014/main" id="{1C9C4773-BC98-ACD6-775F-17A0758C15B6}"/>
              </a:ext>
            </a:extLst>
          </p:cNvPr>
          <p:cNvSpPr/>
          <p:nvPr/>
        </p:nvSpPr>
        <p:spPr>
          <a:xfrm>
            <a:off x="1451106" y="388722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Signe de multiplication 43">
            <a:extLst>
              <a:ext uri="{FF2B5EF4-FFF2-40B4-BE49-F238E27FC236}">
                <a16:creationId xmlns:a16="http://schemas.microsoft.com/office/drawing/2014/main" id="{8AA7D020-9397-2215-F434-8332A2F16D90}"/>
              </a:ext>
            </a:extLst>
          </p:cNvPr>
          <p:cNvSpPr/>
          <p:nvPr/>
        </p:nvSpPr>
        <p:spPr>
          <a:xfrm>
            <a:off x="1949548" y="35762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Signe de multiplication 45">
            <a:extLst>
              <a:ext uri="{FF2B5EF4-FFF2-40B4-BE49-F238E27FC236}">
                <a16:creationId xmlns:a16="http://schemas.microsoft.com/office/drawing/2014/main" id="{781D69AA-5CB3-A31E-1D8D-21445D47B3E9}"/>
              </a:ext>
            </a:extLst>
          </p:cNvPr>
          <p:cNvSpPr/>
          <p:nvPr/>
        </p:nvSpPr>
        <p:spPr>
          <a:xfrm>
            <a:off x="3665526" y="252004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Signe de multiplication 46">
            <a:extLst>
              <a:ext uri="{FF2B5EF4-FFF2-40B4-BE49-F238E27FC236}">
                <a16:creationId xmlns:a16="http://schemas.microsoft.com/office/drawing/2014/main" id="{98AD6E1F-087B-C662-37CA-54E7C2BBD1FB}"/>
              </a:ext>
            </a:extLst>
          </p:cNvPr>
          <p:cNvSpPr/>
          <p:nvPr/>
        </p:nvSpPr>
        <p:spPr>
          <a:xfrm>
            <a:off x="2334041" y="340789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Signe de multiplication 47">
            <a:extLst>
              <a:ext uri="{FF2B5EF4-FFF2-40B4-BE49-F238E27FC236}">
                <a16:creationId xmlns:a16="http://schemas.microsoft.com/office/drawing/2014/main" id="{9C947BCA-0BD3-0D14-525A-4141F77E33AD}"/>
              </a:ext>
            </a:extLst>
          </p:cNvPr>
          <p:cNvSpPr/>
          <p:nvPr/>
        </p:nvSpPr>
        <p:spPr>
          <a:xfrm>
            <a:off x="1260695" y="354885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Signe de multiplication 49">
            <a:extLst>
              <a:ext uri="{FF2B5EF4-FFF2-40B4-BE49-F238E27FC236}">
                <a16:creationId xmlns:a16="http://schemas.microsoft.com/office/drawing/2014/main" id="{DB9A886D-F97D-0C4E-4407-42BC2805AA8B}"/>
              </a:ext>
            </a:extLst>
          </p:cNvPr>
          <p:cNvSpPr/>
          <p:nvPr/>
        </p:nvSpPr>
        <p:spPr>
          <a:xfrm>
            <a:off x="1997080" y="201092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Signe de multiplication 50">
            <a:extLst>
              <a:ext uri="{FF2B5EF4-FFF2-40B4-BE49-F238E27FC236}">
                <a16:creationId xmlns:a16="http://schemas.microsoft.com/office/drawing/2014/main" id="{76877DA8-1EB8-1D39-AB90-3680798A2A7B}"/>
              </a:ext>
            </a:extLst>
          </p:cNvPr>
          <p:cNvSpPr/>
          <p:nvPr/>
        </p:nvSpPr>
        <p:spPr>
          <a:xfrm>
            <a:off x="1246563" y="306592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1D70D625-236C-85A0-2E2D-AD7AB40A9E32}"/>
              </a:ext>
            </a:extLst>
          </p:cNvPr>
          <p:cNvSpPr txBox="1"/>
          <p:nvPr/>
        </p:nvSpPr>
        <p:spPr>
          <a:xfrm>
            <a:off x="1934813" y="3206761"/>
            <a:ext cx="3230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 100     10   5      1    </a:t>
            </a:r>
          </a:p>
        </p:txBody>
      </p:sp>
      <p:sp>
        <p:nvSpPr>
          <p:cNvPr id="53" name="Signe de multiplication 52">
            <a:extLst>
              <a:ext uri="{FF2B5EF4-FFF2-40B4-BE49-F238E27FC236}">
                <a16:creationId xmlns:a16="http://schemas.microsoft.com/office/drawing/2014/main" id="{88A846B6-74D7-56CD-013A-395AA7D1064C}"/>
              </a:ext>
            </a:extLst>
          </p:cNvPr>
          <p:cNvSpPr/>
          <p:nvPr/>
        </p:nvSpPr>
        <p:spPr>
          <a:xfrm>
            <a:off x="7146920" y="157020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Signe de multiplication 53">
            <a:extLst>
              <a:ext uri="{FF2B5EF4-FFF2-40B4-BE49-F238E27FC236}">
                <a16:creationId xmlns:a16="http://schemas.microsoft.com/office/drawing/2014/main" id="{E24B916D-B874-DB8C-6263-9C2291130C0A}"/>
              </a:ext>
            </a:extLst>
          </p:cNvPr>
          <p:cNvSpPr/>
          <p:nvPr/>
        </p:nvSpPr>
        <p:spPr>
          <a:xfrm>
            <a:off x="6137672" y="510626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Signe de multiplication 54">
            <a:extLst>
              <a:ext uri="{FF2B5EF4-FFF2-40B4-BE49-F238E27FC236}">
                <a16:creationId xmlns:a16="http://schemas.microsoft.com/office/drawing/2014/main" id="{A4680EA5-0586-D2E4-630B-559242B29240}"/>
              </a:ext>
            </a:extLst>
          </p:cNvPr>
          <p:cNvSpPr/>
          <p:nvPr/>
        </p:nvSpPr>
        <p:spPr>
          <a:xfrm>
            <a:off x="6473947" y="53708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Signe de multiplication 55">
            <a:extLst>
              <a:ext uri="{FF2B5EF4-FFF2-40B4-BE49-F238E27FC236}">
                <a16:creationId xmlns:a16="http://schemas.microsoft.com/office/drawing/2014/main" id="{1AADA428-23E3-8541-DC2F-B29CC5278817}"/>
              </a:ext>
            </a:extLst>
          </p:cNvPr>
          <p:cNvSpPr/>
          <p:nvPr/>
        </p:nvSpPr>
        <p:spPr>
          <a:xfrm>
            <a:off x="7277639" y="510986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Signe de multiplication 56">
            <a:extLst>
              <a:ext uri="{FF2B5EF4-FFF2-40B4-BE49-F238E27FC236}">
                <a16:creationId xmlns:a16="http://schemas.microsoft.com/office/drawing/2014/main" id="{1DEEC903-A51C-293F-097D-D5CEB9EC60D7}"/>
              </a:ext>
            </a:extLst>
          </p:cNvPr>
          <p:cNvSpPr/>
          <p:nvPr/>
        </p:nvSpPr>
        <p:spPr>
          <a:xfrm>
            <a:off x="5654742" y="500781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Signe de multiplication 57">
            <a:extLst>
              <a:ext uri="{FF2B5EF4-FFF2-40B4-BE49-F238E27FC236}">
                <a16:creationId xmlns:a16="http://schemas.microsoft.com/office/drawing/2014/main" id="{FF6997C8-9E88-9C23-D656-C51FB5C59BB5}"/>
              </a:ext>
            </a:extLst>
          </p:cNvPr>
          <p:cNvSpPr/>
          <p:nvPr/>
        </p:nvSpPr>
        <p:spPr>
          <a:xfrm>
            <a:off x="6874823" y="53439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93289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284</TotalTime>
  <Words>238</Words>
  <Application>Microsoft Office PowerPoint</Application>
  <PresentationFormat>Affichage à l'écran (4:3)</PresentationFormat>
  <Paragraphs>69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Observe. </vt:lpstr>
      <vt:lpstr>Écris le score total sur ton ardoise.</vt:lpstr>
      <vt:lpstr>Correction </vt:lpstr>
      <vt:lpstr>Écris le score total sur ton ardoise.</vt:lpstr>
      <vt:lpstr>Correction </vt:lpstr>
      <vt:lpstr>Écris le score total sur ton ardoise.</vt:lpstr>
      <vt:lpstr>Correction </vt:lpstr>
      <vt:lpstr>Écris le score total sur ton ardoise.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54</cp:revision>
  <dcterms:created xsi:type="dcterms:W3CDTF">2023-02-07T14:55:57Z</dcterms:created>
  <dcterms:modified xsi:type="dcterms:W3CDTF">2026-02-07T18:50:11Z</dcterms:modified>
</cp:coreProperties>
</file>